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80" r:id="rId4"/>
    <p:sldId id="286" r:id="rId5"/>
    <p:sldId id="287" r:id="rId6"/>
    <p:sldId id="259" r:id="rId7"/>
    <p:sldId id="281" r:id="rId8"/>
    <p:sldId id="273" r:id="rId9"/>
    <p:sldId id="289" r:id="rId10"/>
    <p:sldId id="275" r:id="rId11"/>
    <p:sldId id="274" r:id="rId12"/>
    <p:sldId id="260" r:id="rId13"/>
    <p:sldId id="279" r:id="rId14"/>
    <p:sldId id="282" r:id="rId15"/>
    <p:sldId id="263" r:id="rId16"/>
    <p:sldId id="262" r:id="rId17"/>
    <p:sldId id="264" r:id="rId18"/>
    <p:sldId id="265" r:id="rId19"/>
    <p:sldId id="283" r:id="rId20"/>
    <p:sldId id="266" r:id="rId21"/>
    <p:sldId id="267" r:id="rId22"/>
    <p:sldId id="290" r:id="rId23"/>
    <p:sldId id="278" r:id="rId24"/>
    <p:sldId id="284" r:id="rId25"/>
    <p:sldId id="276" r:id="rId26"/>
    <p:sldId id="268" r:id="rId27"/>
    <p:sldId id="269" r:id="rId28"/>
    <p:sldId id="270" r:id="rId29"/>
    <p:sldId id="277" r:id="rId30"/>
    <p:sldId id="285" r:id="rId31"/>
    <p:sldId id="271" r:id="rId32"/>
    <p:sldId id="272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2"/>
    <p:restoredTop sz="86472"/>
  </p:normalViewPr>
  <p:slideViewPr>
    <p:cSldViewPr snapToGrid="0" snapToObjects="1">
      <p:cViewPr varScale="1">
        <p:scale>
          <a:sx n="111" d="100"/>
          <a:sy n="111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 Sentence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Relative Clauses</c:v>
                </c:pt>
                <c:pt idx="1">
                  <c:v>Coord. Conjunctions</c:v>
                </c:pt>
                <c:pt idx="2">
                  <c:v>Apposition</c:v>
                </c:pt>
                <c:pt idx="3">
                  <c:v>Adverbial Phrases</c:v>
                </c:pt>
                <c:pt idx="4">
                  <c:v>Passive Voice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26532</c:v>
                </c:pt>
                <c:pt idx="1">
                  <c:v>98109</c:v>
                </c:pt>
                <c:pt idx="2">
                  <c:v>40161</c:v>
                </c:pt>
                <c:pt idx="3">
                  <c:v>32733</c:v>
                </c:pt>
                <c:pt idx="4">
                  <c:v>38234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D-1641-918A-FC4B791A59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Simple Sentence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Relative Clauses</c:v>
                </c:pt>
                <c:pt idx="1">
                  <c:v>Coord. Conjunctions</c:v>
                </c:pt>
                <c:pt idx="2">
                  <c:v>Apposition</c:v>
                </c:pt>
                <c:pt idx="3">
                  <c:v>Adverbial Phrases</c:v>
                </c:pt>
                <c:pt idx="4">
                  <c:v>Passive Voice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22174</c:v>
                </c:pt>
                <c:pt idx="1">
                  <c:v>76130</c:v>
                </c:pt>
                <c:pt idx="2">
                  <c:v>31346</c:v>
                </c:pt>
                <c:pt idx="3">
                  <c:v>24773</c:v>
                </c:pt>
                <c:pt idx="4">
                  <c:v>39506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CD-1641-918A-FC4B791A5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7952144"/>
        <c:axId val="1093381792"/>
      </c:barChart>
      <c:catAx>
        <c:axId val="56795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93381792"/>
        <c:crosses val="autoZero"/>
        <c:auto val="1"/>
        <c:lblAlgn val="ctr"/>
        <c:lblOffset val="100"/>
        <c:noMultiLvlLbl val="0"/>
      </c:catAx>
      <c:valAx>
        <c:axId val="109338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6795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Difficulty Score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Level 560</c:v>
                </c:pt>
                <c:pt idx="1">
                  <c:v>830</c:v>
                </c:pt>
                <c:pt idx="2">
                  <c:v>920</c:v>
                </c:pt>
                <c:pt idx="3">
                  <c:v>1020</c:v>
                </c:pt>
                <c:pt idx="4">
                  <c:v>max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4.7131999999999996</c:v>
                </c:pt>
                <c:pt idx="1">
                  <c:v>4.8616999999999999</c:v>
                </c:pt>
                <c:pt idx="2">
                  <c:v>4.8521000000000001</c:v>
                </c:pt>
                <c:pt idx="3">
                  <c:v>4.9233000000000002</c:v>
                </c:pt>
                <c:pt idx="4">
                  <c:v>5.0566000000000004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2D-1E4E-9EBF-AC2D729A85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6420720"/>
        <c:axId val="657008672"/>
      </c:lineChart>
      <c:catAx>
        <c:axId val="65642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57008672"/>
        <c:crosses val="autoZero"/>
        <c:auto val="1"/>
        <c:lblAlgn val="ctr"/>
        <c:lblOffset val="100"/>
        <c:noMultiLvlLbl val="0"/>
      </c:catAx>
      <c:valAx>
        <c:axId val="657008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5642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1E25E-2EF3-AA41-9047-AFA43CA22C5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381BA-F68C-4243-94E5-0C83876816B5}">
      <dgm:prSet phldrT="[Text]"/>
      <dgm:spPr/>
      <dgm:t>
        <a:bodyPr/>
        <a:lstStyle/>
        <a:p>
          <a:r>
            <a:rPr lang="en-US" dirty="0"/>
            <a:t>Word Rank</a:t>
          </a:r>
        </a:p>
      </dgm:t>
    </dgm:pt>
    <dgm:pt modelId="{002E76CF-B8D7-B245-883F-DC1EB03E22E6}" type="parTrans" cxnId="{FEF841F7-0698-E24D-A168-C664BA667BBE}">
      <dgm:prSet/>
      <dgm:spPr/>
      <dgm:t>
        <a:bodyPr/>
        <a:lstStyle/>
        <a:p>
          <a:endParaRPr lang="en-US"/>
        </a:p>
      </dgm:t>
    </dgm:pt>
    <dgm:pt modelId="{6869ED62-3A97-D144-9CC5-5B5150E6BE4B}" type="sibTrans" cxnId="{FEF841F7-0698-E24D-A168-C664BA667BBE}">
      <dgm:prSet/>
      <dgm:spPr/>
      <dgm:t>
        <a:bodyPr/>
        <a:lstStyle/>
        <a:p>
          <a:endParaRPr lang="en-US"/>
        </a:p>
      </dgm:t>
    </dgm:pt>
    <dgm:pt modelId="{65542BC0-2C84-C142-8BF2-62941D1933D6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Log</a:t>
          </a:r>
        </a:p>
      </dgm:t>
    </dgm:pt>
    <dgm:pt modelId="{2D0198A0-CB4F-DF42-8C0F-00F465D2FB54}" type="parTrans" cxnId="{FE81F5B7-C803-2F41-9204-CAE1785FFC05}">
      <dgm:prSet/>
      <dgm:spPr/>
      <dgm:t>
        <a:bodyPr/>
        <a:lstStyle/>
        <a:p>
          <a:endParaRPr lang="en-US"/>
        </a:p>
      </dgm:t>
    </dgm:pt>
    <dgm:pt modelId="{8EEA8AFE-48EC-6448-943A-ECA393487DF1}" type="sibTrans" cxnId="{FE81F5B7-C803-2F41-9204-CAE1785FFC05}">
      <dgm:prSet/>
      <dgm:spPr/>
      <dgm:t>
        <a:bodyPr/>
        <a:lstStyle/>
        <a:p>
          <a:endParaRPr lang="en-US"/>
        </a:p>
      </dgm:t>
    </dgm:pt>
    <dgm:pt modelId="{35D7B19C-80EB-E64B-AC78-DD3E5C24EB1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Sum</a:t>
          </a:r>
        </a:p>
      </dgm:t>
    </dgm:pt>
    <dgm:pt modelId="{A726ECED-3A51-0246-8EF6-502488DAE0A6}" type="parTrans" cxnId="{E5F7A06F-61DA-634C-8EB5-F7C60818C148}">
      <dgm:prSet/>
      <dgm:spPr/>
      <dgm:t>
        <a:bodyPr/>
        <a:lstStyle/>
        <a:p>
          <a:endParaRPr lang="en-US"/>
        </a:p>
      </dgm:t>
    </dgm:pt>
    <dgm:pt modelId="{389ACE14-7B35-8C4B-8C77-AD1A56173FFE}" type="sibTrans" cxnId="{E5F7A06F-61DA-634C-8EB5-F7C60818C148}">
      <dgm:prSet/>
      <dgm:spPr/>
      <dgm:t>
        <a:bodyPr/>
        <a:lstStyle/>
        <a:p>
          <a:endParaRPr lang="en-US"/>
        </a:p>
      </dgm:t>
    </dgm:pt>
    <dgm:pt modelId="{9C2CA8B0-DA59-3F4F-8699-8454C760841C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Mean</a:t>
          </a:r>
        </a:p>
      </dgm:t>
    </dgm:pt>
    <dgm:pt modelId="{C5BF4D9E-7136-5B4B-97E0-5F80AD810DE6}" type="parTrans" cxnId="{D37DE67D-FA14-764A-A355-3C467529A5B6}">
      <dgm:prSet/>
      <dgm:spPr/>
      <dgm:t>
        <a:bodyPr/>
        <a:lstStyle/>
        <a:p>
          <a:endParaRPr lang="en-US"/>
        </a:p>
      </dgm:t>
    </dgm:pt>
    <dgm:pt modelId="{BBE5FB90-AC8E-EF45-9404-60BCBCEC5268}" type="sibTrans" cxnId="{D37DE67D-FA14-764A-A355-3C467529A5B6}">
      <dgm:prSet/>
      <dgm:spPr/>
      <dgm:t>
        <a:bodyPr/>
        <a:lstStyle/>
        <a:p>
          <a:endParaRPr lang="en-US"/>
        </a:p>
      </dgm:t>
    </dgm:pt>
    <dgm:pt modelId="{A56E924C-F4C7-6546-9AB2-EFB7D84F7CF5}" type="pres">
      <dgm:prSet presAssocID="{71D1E25E-2EF3-AA41-9047-AFA43CA22C5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8F6D698-DA49-EA46-8FF1-2DFDD84BC63A}" type="pres">
      <dgm:prSet presAssocID="{58D381BA-F68C-4243-94E5-0C83876816B5}" presName="centerShape" presStyleLbl="node0" presStyleIdx="0" presStyleCnt="1"/>
      <dgm:spPr/>
    </dgm:pt>
    <dgm:pt modelId="{B4CDE5F7-EF72-1F43-9685-965B5146AC41}" type="pres">
      <dgm:prSet presAssocID="{65542BC0-2C84-C142-8BF2-62941D1933D6}" presName="node" presStyleLbl="node1" presStyleIdx="0" presStyleCnt="3">
        <dgm:presLayoutVars>
          <dgm:bulletEnabled val="1"/>
        </dgm:presLayoutVars>
      </dgm:prSet>
      <dgm:spPr/>
    </dgm:pt>
    <dgm:pt modelId="{5A5B6BBB-0387-1143-978E-7FB2865CD160}" type="pres">
      <dgm:prSet presAssocID="{65542BC0-2C84-C142-8BF2-62941D1933D6}" presName="dummy" presStyleCnt="0"/>
      <dgm:spPr/>
    </dgm:pt>
    <dgm:pt modelId="{9AA9CA31-6703-8D43-8D04-0DE5848CF9BE}" type="pres">
      <dgm:prSet presAssocID="{8EEA8AFE-48EC-6448-943A-ECA393487DF1}" presName="sibTrans" presStyleLbl="sibTrans2D1" presStyleIdx="0" presStyleCnt="3"/>
      <dgm:spPr/>
    </dgm:pt>
    <dgm:pt modelId="{A3DF35EE-21BE-1D48-8B09-AB0016096D5A}" type="pres">
      <dgm:prSet presAssocID="{35D7B19C-80EB-E64B-AC78-DD3E5C24EB15}" presName="node" presStyleLbl="node1" presStyleIdx="1" presStyleCnt="3">
        <dgm:presLayoutVars>
          <dgm:bulletEnabled val="1"/>
        </dgm:presLayoutVars>
      </dgm:prSet>
      <dgm:spPr/>
    </dgm:pt>
    <dgm:pt modelId="{E5D27E1B-5B69-2B4E-B814-88A168E267E2}" type="pres">
      <dgm:prSet presAssocID="{35D7B19C-80EB-E64B-AC78-DD3E5C24EB15}" presName="dummy" presStyleCnt="0"/>
      <dgm:spPr/>
    </dgm:pt>
    <dgm:pt modelId="{233C51E8-B956-1E47-A5CB-8764AC1FB207}" type="pres">
      <dgm:prSet presAssocID="{389ACE14-7B35-8C4B-8C77-AD1A56173FFE}" presName="sibTrans" presStyleLbl="sibTrans2D1" presStyleIdx="1" presStyleCnt="3"/>
      <dgm:spPr/>
    </dgm:pt>
    <dgm:pt modelId="{A6CD9F3A-4249-B543-AC66-C5574877F05A}" type="pres">
      <dgm:prSet presAssocID="{9C2CA8B0-DA59-3F4F-8699-8454C760841C}" presName="node" presStyleLbl="node1" presStyleIdx="2" presStyleCnt="3">
        <dgm:presLayoutVars>
          <dgm:bulletEnabled val="1"/>
        </dgm:presLayoutVars>
      </dgm:prSet>
      <dgm:spPr/>
    </dgm:pt>
    <dgm:pt modelId="{97A1EBDD-F370-BA4F-92E3-0B530089FB6C}" type="pres">
      <dgm:prSet presAssocID="{9C2CA8B0-DA59-3F4F-8699-8454C760841C}" presName="dummy" presStyleCnt="0"/>
      <dgm:spPr/>
    </dgm:pt>
    <dgm:pt modelId="{436AEF1A-59B8-A54B-8BF6-82D17663F040}" type="pres">
      <dgm:prSet presAssocID="{BBE5FB90-AC8E-EF45-9404-60BCBCEC5268}" presName="sibTrans" presStyleLbl="sibTrans2D1" presStyleIdx="2" presStyleCnt="3"/>
      <dgm:spPr/>
    </dgm:pt>
  </dgm:ptLst>
  <dgm:cxnLst>
    <dgm:cxn modelId="{2791F244-2E97-824F-A3E1-28AB1411AFD3}" type="presOf" srcId="{389ACE14-7B35-8C4B-8C77-AD1A56173FFE}" destId="{233C51E8-B956-1E47-A5CB-8764AC1FB207}" srcOrd="0" destOrd="0" presId="urn:microsoft.com/office/officeart/2005/8/layout/radial6"/>
    <dgm:cxn modelId="{E5F7A06F-61DA-634C-8EB5-F7C60818C148}" srcId="{58D381BA-F68C-4243-94E5-0C83876816B5}" destId="{35D7B19C-80EB-E64B-AC78-DD3E5C24EB15}" srcOrd="1" destOrd="0" parTransId="{A726ECED-3A51-0246-8EF6-502488DAE0A6}" sibTransId="{389ACE14-7B35-8C4B-8C77-AD1A56173FFE}"/>
    <dgm:cxn modelId="{D37DE67D-FA14-764A-A355-3C467529A5B6}" srcId="{58D381BA-F68C-4243-94E5-0C83876816B5}" destId="{9C2CA8B0-DA59-3F4F-8699-8454C760841C}" srcOrd="2" destOrd="0" parTransId="{C5BF4D9E-7136-5B4B-97E0-5F80AD810DE6}" sibTransId="{BBE5FB90-AC8E-EF45-9404-60BCBCEC5268}"/>
    <dgm:cxn modelId="{FE81F5B7-C803-2F41-9204-CAE1785FFC05}" srcId="{58D381BA-F68C-4243-94E5-0C83876816B5}" destId="{65542BC0-2C84-C142-8BF2-62941D1933D6}" srcOrd="0" destOrd="0" parTransId="{2D0198A0-CB4F-DF42-8C0F-00F465D2FB54}" sibTransId="{8EEA8AFE-48EC-6448-943A-ECA393487DF1}"/>
    <dgm:cxn modelId="{6D4BF1C0-77CF-7841-93B3-7A1752FC9152}" type="presOf" srcId="{65542BC0-2C84-C142-8BF2-62941D1933D6}" destId="{B4CDE5F7-EF72-1F43-9685-965B5146AC41}" srcOrd="0" destOrd="0" presId="urn:microsoft.com/office/officeart/2005/8/layout/radial6"/>
    <dgm:cxn modelId="{5EB0EDE8-61A1-2E4B-B081-7AA8EB67BC7D}" type="presOf" srcId="{58D381BA-F68C-4243-94E5-0C83876816B5}" destId="{B8F6D698-DA49-EA46-8FF1-2DFDD84BC63A}" srcOrd="0" destOrd="0" presId="urn:microsoft.com/office/officeart/2005/8/layout/radial6"/>
    <dgm:cxn modelId="{FDA6B2EA-8874-644A-BFD1-8B8220C66F3C}" type="presOf" srcId="{9C2CA8B0-DA59-3F4F-8699-8454C760841C}" destId="{A6CD9F3A-4249-B543-AC66-C5574877F05A}" srcOrd="0" destOrd="0" presId="urn:microsoft.com/office/officeart/2005/8/layout/radial6"/>
    <dgm:cxn modelId="{FEF841F7-0698-E24D-A168-C664BA667BBE}" srcId="{71D1E25E-2EF3-AA41-9047-AFA43CA22C54}" destId="{58D381BA-F68C-4243-94E5-0C83876816B5}" srcOrd="0" destOrd="0" parTransId="{002E76CF-B8D7-B245-883F-DC1EB03E22E6}" sibTransId="{6869ED62-3A97-D144-9CC5-5B5150E6BE4B}"/>
    <dgm:cxn modelId="{332521F8-9B80-4C42-B9B2-482BB6344BAA}" type="presOf" srcId="{8EEA8AFE-48EC-6448-943A-ECA393487DF1}" destId="{9AA9CA31-6703-8D43-8D04-0DE5848CF9BE}" srcOrd="0" destOrd="0" presId="urn:microsoft.com/office/officeart/2005/8/layout/radial6"/>
    <dgm:cxn modelId="{E3A98AF8-325C-5C4C-BB94-B3ADFAAB63B2}" type="presOf" srcId="{BBE5FB90-AC8E-EF45-9404-60BCBCEC5268}" destId="{436AEF1A-59B8-A54B-8BF6-82D17663F040}" srcOrd="0" destOrd="0" presId="urn:microsoft.com/office/officeart/2005/8/layout/radial6"/>
    <dgm:cxn modelId="{D6C701FC-A5CA-784C-9E4F-5BF094CFB409}" type="presOf" srcId="{71D1E25E-2EF3-AA41-9047-AFA43CA22C54}" destId="{A56E924C-F4C7-6546-9AB2-EFB7D84F7CF5}" srcOrd="0" destOrd="0" presId="urn:microsoft.com/office/officeart/2005/8/layout/radial6"/>
    <dgm:cxn modelId="{CBB078FF-D11F-2246-A47C-990ED9EAB6B1}" type="presOf" srcId="{35D7B19C-80EB-E64B-AC78-DD3E5C24EB15}" destId="{A3DF35EE-21BE-1D48-8B09-AB0016096D5A}" srcOrd="0" destOrd="0" presId="urn:microsoft.com/office/officeart/2005/8/layout/radial6"/>
    <dgm:cxn modelId="{FD3D58B8-A763-1F48-981A-DA476C21A7D7}" type="presParOf" srcId="{A56E924C-F4C7-6546-9AB2-EFB7D84F7CF5}" destId="{B8F6D698-DA49-EA46-8FF1-2DFDD84BC63A}" srcOrd="0" destOrd="0" presId="urn:microsoft.com/office/officeart/2005/8/layout/radial6"/>
    <dgm:cxn modelId="{555956CD-E301-F949-86CE-3939852D599A}" type="presParOf" srcId="{A56E924C-F4C7-6546-9AB2-EFB7D84F7CF5}" destId="{B4CDE5F7-EF72-1F43-9685-965B5146AC41}" srcOrd="1" destOrd="0" presId="urn:microsoft.com/office/officeart/2005/8/layout/radial6"/>
    <dgm:cxn modelId="{93EF60FD-7D5A-5D44-809D-E442BAE5F267}" type="presParOf" srcId="{A56E924C-F4C7-6546-9AB2-EFB7D84F7CF5}" destId="{5A5B6BBB-0387-1143-978E-7FB2865CD160}" srcOrd="2" destOrd="0" presId="urn:microsoft.com/office/officeart/2005/8/layout/radial6"/>
    <dgm:cxn modelId="{07CA1664-B380-0B46-B7E3-634D8ABFAC99}" type="presParOf" srcId="{A56E924C-F4C7-6546-9AB2-EFB7D84F7CF5}" destId="{9AA9CA31-6703-8D43-8D04-0DE5848CF9BE}" srcOrd="3" destOrd="0" presId="urn:microsoft.com/office/officeart/2005/8/layout/radial6"/>
    <dgm:cxn modelId="{127735FE-9016-AC41-BE0C-41D4875CC14B}" type="presParOf" srcId="{A56E924C-F4C7-6546-9AB2-EFB7D84F7CF5}" destId="{A3DF35EE-21BE-1D48-8B09-AB0016096D5A}" srcOrd="4" destOrd="0" presId="urn:microsoft.com/office/officeart/2005/8/layout/radial6"/>
    <dgm:cxn modelId="{7D9B2CD5-F608-2A4B-9037-0EEFBA12FCB8}" type="presParOf" srcId="{A56E924C-F4C7-6546-9AB2-EFB7D84F7CF5}" destId="{E5D27E1B-5B69-2B4E-B814-88A168E267E2}" srcOrd="5" destOrd="0" presId="urn:microsoft.com/office/officeart/2005/8/layout/radial6"/>
    <dgm:cxn modelId="{4734B72E-6DBC-1945-9F07-EC53967E7627}" type="presParOf" srcId="{A56E924C-F4C7-6546-9AB2-EFB7D84F7CF5}" destId="{233C51E8-B956-1E47-A5CB-8764AC1FB207}" srcOrd="6" destOrd="0" presId="urn:microsoft.com/office/officeart/2005/8/layout/radial6"/>
    <dgm:cxn modelId="{8A6F0186-ACF9-9B4E-A18C-B288FE468AF5}" type="presParOf" srcId="{A56E924C-F4C7-6546-9AB2-EFB7D84F7CF5}" destId="{A6CD9F3A-4249-B543-AC66-C5574877F05A}" srcOrd="7" destOrd="0" presId="urn:microsoft.com/office/officeart/2005/8/layout/radial6"/>
    <dgm:cxn modelId="{73BAD1D0-59C6-D945-9943-8FF8B86CD713}" type="presParOf" srcId="{A56E924C-F4C7-6546-9AB2-EFB7D84F7CF5}" destId="{97A1EBDD-F370-BA4F-92E3-0B530089FB6C}" srcOrd="8" destOrd="0" presId="urn:microsoft.com/office/officeart/2005/8/layout/radial6"/>
    <dgm:cxn modelId="{8A8C3E9A-7FA1-4046-A971-98C0D1E71AB6}" type="presParOf" srcId="{A56E924C-F4C7-6546-9AB2-EFB7D84F7CF5}" destId="{436AEF1A-59B8-A54B-8BF6-82D17663F04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1E25E-2EF3-AA41-9047-AFA43CA22C5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381BA-F68C-4243-94E5-0C83876816B5}">
      <dgm:prSet phldrT="[Text]"/>
      <dgm:spPr/>
      <dgm:t>
        <a:bodyPr/>
        <a:lstStyle/>
        <a:p>
          <a:r>
            <a:rPr lang="en-US" dirty="0"/>
            <a:t>Words</a:t>
          </a:r>
        </a:p>
      </dgm:t>
    </dgm:pt>
    <dgm:pt modelId="{002E76CF-B8D7-B245-883F-DC1EB03E22E6}" type="parTrans" cxnId="{FEF841F7-0698-E24D-A168-C664BA667BBE}">
      <dgm:prSet/>
      <dgm:spPr/>
      <dgm:t>
        <a:bodyPr/>
        <a:lstStyle/>
        <a:p>
          <a:endParaRPr lang="en-US"/>
        </a:p>
      </dgm:t>
    </dgm:pt>
    <dgm:pt modelId="{6869ED62-3A97-D144-9CC5-5B5150E6BE4B}" type="sibTrans" cxnId="{FEF841F7-0698-E24D-A168-C664BA667BBE}">
      <dgm:prSet/>
      <dgm:spPr/>
      <dgm:t>
        <a:bodyPr/>
        <a:lstStyle/>
        <a:p>
          <a:endParaRPr lang="en-US"/>
        </a:p>
      </dgm:t>
    </dgm:pt>
    <dgm:pt modelId="{65542BC0-2C84-C142-8BF2-62941D1933D6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Count</a:t>
          </a:r>
        </a:p>
      </dgm:t>
    </dgm:pt>
    <dgm:pt modelId="{2D0198A0-CB4F-DF42-8C0F-00F465D2FB54}" type="parTrans" cxnId="{FE81F5B7-C803-2F41-9204-CAE1785FFC05}">
      <dgm:prSet/>
      <dgm:spPr/>
      <dgm:t>
        <a:bodyPr/>
        <a:lstStyle/>
        <a:p>
          <a:endParaRPr lang="en-US"/>
        </a:p>
      </dgm:t>
    </dgm:pt>
    <dgm:pt modelId="{8EEA8AFE-48EC-6448-943A-ECA393487DF1}" type="sibTrans" cxnId="{FE81F5B7-C803-2F41-9204-CAE1785FFC05}">
      <dgm:prSet/>
      <dgm:spPr/>
      <dgm:t>
        <a:bodyPr/>
        <a:lstStyle/>
        <a:p>
          <a:endParaRPr lang="en-US"/>
        </a:p>
      </dgm:t>
    </dgm:pt>
    <dgm:pt modelId="{35D7B19C-80EB-E64B-AC78-DD3E5C24EB15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Log</a:t>
          </a:r>
        </a:p>
      </dgm:t>
    </dgm:pt>
    <dgm:pt modelId="{A726ECED-3A51-0246-8EF6-502488DAE0A6}" type="parTrans" cxnId="{E5F7A06F-61DA-634C-8EB5-F7C60818C148}">
      <dgm:prSet/>
      <dgm:spPr/>
      <dgm:t>
        <a:bodyPr/>
        <a:lstStyle/>
        <a:p>
          <a:endParaRPr lang="en-US"/>
        </a:p>
      </dgm:t>
    </dgm:pt>
    <dgm:pt modelId="{389ACE14-7B35-8C4B-8C77-AD1A56173FFE}" type="sibTrans" cxnId="{E5F7A06F-61DA-634C-8EB5-F7C60818C148}">
      <dgm:prSet/>
      <dgm:spPr/>
      <dgm:t>
        <a:bodyPr/>
        <a:lstStyle/>
        <a:p>
          <a:endParaRPr lang="en-US"/>
        </a:p>
      </dgm:t>
    </dgm:pt>
    <dgm:pt modelId="{9C2CA8B0-DA59-3F4F-8699-8454C760841C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ysClr val="windowText" lastClr="000000"/>
              </a:solidFill>
            </a:rPr>
            <a:t>Sum</a:t>
          </a:r>
        </a:p>
      </dgm:t>
    </dgm:pt>
    <dgm:pt modelId="{C5BF4D9E-7136-5B4B-97E0-5F80AD810DE6}" type="parTrans" cxnId="{D37DE67D-FA14-764A-A355-3C467529A5B6}">
      <dgm:prSet/>
      <dgm:spPr/>
      <dgm:t>
        <a:bodyPr/>
        <a:lstStyle/>
        <a:p>
          <a:endParaRPr lang="en-US"/>
        </a:p>
      </dgm:t>
    </dgm:pt>
    <dgm:pt modelId="{BBE5FB90-AC8E-EF45-9404-60BCBCEC5268}" type="sibTrans" cxnId="{D37DE67D-FA14-764A-A355-3C467529A5B6}">
      <dgm:prSet/>
      <dgm:spPr/>
      <dgm:t>
        <a:bodyPr/>
        <a:lstStyle/>
        <a:p>
          <a:endParaRPr lang="en-US"/>
        </a:p>
      </dgm:t>
    </dgm:pt>
    <dgm:pt modelId="{A56E924C-F4C7-6546-9AB2-EFB7D84F7CF5}" type="pres">
      <dgm:prSet presAssocID="{71D1E25E-2EF3-AA41-9047-AFA43CA22C5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8F6D698-DA49-EA46-8FF1-2DFDD84BC63A}" type="pres">
      <dgm:prSet presAssocID="{58D381BA-F68C-4243-94E5-0C83876816B5}" presName="centerShape" presStyleLbl="node0" presStyleIdx="0" presStyleCnt="1"/>
      <dgm:spPr/>
    </dgm:pt>
    <dgm:pt modelId="{B4CDE5F7-EF72-1F43-9685-965B5146AC41}" type="pres">
      <dgm:prSet presAssocID="{65542BC0-2C84-C142-8BF2-62941D1933D6}" presName="node" presStyleLbl="node1" presStyleIdx="0" presStyleCnt="3">
        <dgm:presLayoutVars>
          <dgm:bulletEnabled val="1"/>
        </dgm:presLayoutVars>
      </dgm:prSet>
      <dgm:spPr/>
    </dgm:pt>
    <dgm:pt modelId="{5A5B6BBB-0387-1143-978E-7FB2865CD160}" type="pres">
      <dgm:prSet presAssocID="{65542BC0-2C84-C142-8BF2-62941D1933D6}" presName="dummy" presStyleCnt="0"/>
      <dgm:spPr/>
    </dgm:pt>
    <dgm:pt modelId="{9AA9CA31-6703-8D43-8D04-0DE5848CF9BE}" type="pres">
      <dgm:prSet presAssocID="{8EEA8AFE-48EC-6448-943A-ECA393487DF1}" presName="sibTrans" presStyleLbl="sibTrans2D1" presStyleIdx="0" presStyleCnt="3"/>
      <dgm:spPr/>
    </dgm:pt>
    <dgm:pt modelId="{A3DF35EE-21BE-1D48-8B09-AB0016096D5A}" type="pres">
      <dgm:prSet presAssocID="{35D7B19C-80EB-E64B-AC78-DD3E5C24EB15}" presName="node" presStyleLbl="node1" presStyleIdx="1" presStyleCnt="3">
        <dgm:presLayoutVars>
          <dgm:bulletEnabled val="1"/>
        </dgm:presLayoutVars>
      </dgm:prSet>
      <dgm:spPr/>
    </dgm:pt>
    <dgm:pt modelId="{E5D27E1B-5B69-2B4E-B814-88A168E267E2}" type="pres">
      <dgm:prSet presAssocID="{35D7B19C-80EB-E64B-AC78-DD3E5C24EB15}" presName="dummy" presStyleCnt="0"/>
      <dgm:spPr/>
    </dgm:pt>
    <dgm:pt modelId="{233C51E8-B956-1E47-A5CB-8764AC1FB207}" type="pres">
      <dgm:prSet presAssocID="{389ACE14-7B35-8C4B-8C77-AD1A56173FFE}" presName="sibTrans" presStyleLbl="sibTrans2D1" presStyleIdx="1" presStyleCnt="3"/>
      <dgm:spPr/>
    </dgm:pt>
    <dgm:pt modelId="{A6CD9F3A-4249-B543-AC66-C5574877F05A}" type="pres">
      <dgm:prSet presAssocID="{9C2CA8B0-DA59-3F4F-8699-8454C760841C}" presName="node" presStyleLbl="node1" presStyleIdx="2" presStyleCnt="3">
        <dgm:presLayoutVars>
          <dgm:bulletEnabled val="1"/>
        </dgm:presLayoutVars>
      </dgm:prSet>
      <dgm:spPr/>
    </dgm:pt>
    <dgm:pt modelId="{97A1EBDD-F370-BA4F-92E3-0B530089FB6C}" type="pres">
      <dgm:prSet presAssocID="{9C2CA8B0-DA59-3F4F-8699-8454C760841C}" presName="dummy" presStyleCnt="0"/>
      <dgm:spPr/>
    </dgm:pt>
    <dgm:pt modelId="{436AEF1A-59B8-A54B-8BF6-82D17663F040}" type="pres">
      <dgm:prSet presAssocID="{BBE5FB90-AC8E-EF45-9404-60BCBCEC5268}" presName="sibTrans" presStyleLbl="sibTrans2D1" presStyleIdx="2" presStyleCnt="3"/>
      <dgm:spPr/>
    </dgm:pt>
  </dgm:ptLst>
  <dgm:cxnLst>
    <dgm:cxn modelId="{2791F244-2E97-824F-A3E1-28AB1411AFD3}" type="presOf" srcId="{389ACE14-7B35-8C4B-8C77-AD1A56173FFE}" destId="{233C51E8-B956-1E47-A5CB-8764AC1FB207}" srcOrd="0" destOrd="0" presId="urn:microsoft.com/office/officeart/2005/8/layout/radial6"/>
    <dgm:cxn modelId="{E5F7A06F-61DA-634C-8EB5-F7C60818C148}" srcId="{58D381BA-F68C-4243-94E5-0C83876816B5}" destId="{35D7B19C-80EB-E64B-AC78-DD3E5C24EB15}" srcOrd="1" destOrd="0" parTransId="{A726ECED-3A51-0246-8EF6-502488DAE0A6}" sibTransId="{389ACE14-7B35-8C4B-8C77-AD1A56173FFE}"/>
    <dgm:cxn modelId="{D37DE67D-FA14-764A-A355-3C467529A5B6}" srcId="{58D381BA-F68C-4243-94E5-0C83876816B5}" destId="{9C2CA8B0-DA59-3F4F-8699-8454C760841C}" srcOrd="2" destOrd="0" parTransId="{C5BF4D9E-7136-5B4B-97E0-5F80AD810DE6}" sibTransId="{BBE5FB90-AC8E-EF45-9404-60BCBCEC5268}"/>
    <dgm:cxn modelId="{FE81F5B7-C803-2F41-9204-CAE1785FFC05}" srcId="{58D381BA-F68C-4243-94E5-0C83876816B5}" destId="{65542BC0-2C84-C142-8BF2-62941D1933D6}" srcOrd="0" destOrd="0" parTransId="{2D0198A0-CB4F-DF42-8C0F-00F465D2FB54}" sibTransId="{8EEA8AFE-48EC-6448-943A-ECA393487DF1}"/>
    <dgm:cxn modelId="{6D4BF1C0-77CF-7841-93B3-7A1752FC9152}" type="presOf" srcId="{65542BC0-2C84-C142-8BF2-62941D1933D6}" destId="{B4CDE5F7-EF72-1F43-9685-965B5146AC41}" srcOrd="0" destOrd="0" presId="urn:microsoft.com/office/officeart/2005/8/layout/radial6"/>
    <dgm:cxn modelId="{5EB0EDE8-61A1-2E4B-B081-7AA8EB67BC7D}" type="presOf" srcId="{58D381BA-F68C-4243-94E5-0C83876816B5}" destId="{B8F6D698-DA49-EA46-8FF1-2DFDD84BC63A}" srcOrd="0" destOrd="0" presId="urn:microsoft.com/office/officeart/2005/8/layout/radial6"/>
    <dgm:cxn modelId="{FDA6B2EA-8874-644A-BFD1-8B8220C66F3C}" type="presOf" srcId="{9C2CA8B0-DA59-3F4F-8699-8454C760841C}" destId="{A6CD9F3A-4249-B543-AC66-C5574877F05A}" srcOrd="0" destOrd="0" presId="urn:microsoft.com/office/officeart/2005/8/layout/radial6"/>
    <dgm:cxn modelId="{FEF841F7-0698-E24D-A168-C664BA667BBE}" srcId="{71D1E25E-2EF3-AA41-9047-AFA43CA22C54}" destId="{58D381BA-F68C-4243-94E5-0C83876816B5}" srcOrd="0" destOrd="0" parTransId="{002E76CF-B8D7-B245-883F-DC1EB03E22E6}" sibTransId="{6869ED62-3A97-D144-9CC5-5B5150E6BE4B}"/>
    <dgm:cxn modelId="{332521F8-9B80-4C42-B9B2-482BB6344BAA}" type="presOf" srcId="{8EEA8AFE-48EC-6448-943A-ECA393487DF1}" destId="{9AA9CA31-6703-8D43-8D04-0DE5848CF9BE}" srcOrd="0" destOrd="0" presId="urn:microsoft.com/office/officeart/2005/8/layout/radial6"/>
    <dgm:cxn modelId="{E3A98AF8-325C-5C4C-BB94-B3ADFAAB63B2}" type="presOf" srcId="{BBE5FB90-AC8E-EF45-9404-60BCBCEC5268}" destId="{436AEF1A-59B8-A54B-8BF6-82D17663F040}" srcOrd="0" destOrd="0" presId="urn:microsoft.com/office/officeart/2005/8/layout/radial6"/>
    <dgm:cxn modelId="{D6C701FC-A5CA-784C-9E4F-5BF094CFB409}" type="presOf" srcId="{71D1E25E-2EF3-AA41-9047-AFA43CA22C54}" destId="{A56E924C-F4C7-6546-9AB2-EFB7D84F7CF5}" srcOrd="0" destOrd="0" presId="urn:microsoft.com/office/officeart/2005/8/layout/radial6"/>
    <dgm:cxn modelId="{CBB078FF-D11F-2246-A47C-990ED9EAB6B1}" type="presOf" srcId="{35D7B19C-80EB-E64B-AC78-DD3E5C24EB15}" destId="{A3DF35EE-21BE-1D48-8B09-AB0016096D5A}" srcOrd="0" destOrd="0" presId="urn:microsoft.com/office/officeart/2005/8/layout/radial6"/>
    <dgm:cxn modelId="{FD3D58B8-A763-1F48-981A-DA476C21A7D7}" type="presParOf" srcId="{A56E924C-F4C7-6546-9AB2-EFB7D84F7CF5}" destId="{B8F6D698-DA49-EA46-8FF1-2DFDD84BC63A}" srcOrd="0" destOrd="0" presId="urn:microsoft.com/office/officeart/2005/8/layout/radial6"/>
    <dgm:cxn modelId="{555956CD-E301-F949-86CE-3939852D599A}" type="presParOf" srcId="{A56E924C-F4C7-6546-9AB2-EFB7D84F7CF5}" destId="{B4CDE5F7-EF72-1F43-9685-965B5146AC41}" srcOrd="1" destOrd="0" presId="urn:microsoft.com/office/officeart/2005/8/layout/radial6"/>
    <dgm:cxn modelId="{93EF60FD-7D5A-5D44-809D-E442BAE5F267}" type="presParOf" srcId="{A56E924C-F4C7-6546-9AB2-EFB7D84F7CF5}" destId="{5A5B6BBB-0387-1143-978E-7FB2865CD160}" srcOrd="2" destOrd="0" presId="urn:microsoft.com/office/officeart/2005/8/layout/radial6"/>
    <dgm:cxn modelId="{07CA1664-B380-0B46-B7E3-634D8ABFAC99}" type="presParOf" srcId="{A56E924C-F4C7-6546-9AB2-EFB7D84F7CF5}" destId="{9AA9CA31-6703-8D43-8D04-0DE5848CF9BE}" srcOrd="3" destOrd="0" presId="urn:microsoft.com/office/officeart/2005/8/layout/radial6"/>
    <dgm:cxn modelId="{127735FE-9016-AC41-BE0C-41D4875CC14B}" type="presParOf" srcId="{A56E924C-F4C7-6546-9AB2-EFB7D84F7CF5}" destId="{A3DF35EE-21BE-1D48-8B09-AB0016096D5A}" srcOrd="4" destOrd="0" presId="urn:microsoft.com/office/officeart/2005/8/layout/radial6"/>
    <dgm:cxn modelId="{7D9B2CD5-F608-2A4B-9037-0EEFBA12FCB8}" type="presParOf" srcId="{A56E924C-F4C7-6546-9AB2-EFB7D84F7CF5}" destId="{E5D27E1B-5B69-2B4E-B814-88A168E267E2}" srcOrd="5" destOrd="0" presId="urn:microsoft.com/office/officeart/2005/8/layout/radial6"/>
    <dgm:cxn modelId="{4734B72E-6DBC-1945-9F07-EC53967E7627}" type="presParOf" srcId="{A56E924C-F4C7-6546-9AB2-EFB7D84F7CF5}" destId="{233C51E8-B956-1E47-A5CB-8764AC1FB207}" srcOrd="6" destOrd="0" presId="urn:microsoft.com/office/officeart/2005/8/layout/radial6"/>
    <dgm:cxn modelId="{8A6F0186-ACF9-9B4E-A18C-B288FE468AF5}" type="presParOf" srcId="{A56E924C-F4C7-6546-9AB2-EFB7D84F7CF5}" destId="{A6CD9F3A-4249-B543-AC66-C5574877F05A}" srcOrd="7" destOrd="0" presId="urn:microsoft.com/office/officeart/2005/8/layout/radial6"/>
    <dgm:cxn modelId="{73BAD1D0-59C6-D945-9943-8FF8B86CD713}" type="presParOf" srcId="{A56E924C-F4C7-6546-9AB2-EFB7D84F7CF5}" destId="{97A1EBDD-F370-BA4F-92E3-0B530089FB6C}" srcOrd="8" destOrd="0" presId="urn:microsoft.com/office/officeart/2005/8/layout/radial6"/>
    <dgm:cxn modelId="{8A8C3E9A-7FA1-4046-A971-98C0D1E71AB6}" type="presParOf" srcId="{A56E924C-F4C7-6546-9AB2-EFB7D84F7CF5}" destId="{436AEF1A-59B8-A54B-8BF6-82D17663F04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A171D9-A2D2-F845-A9B5-3378375551E4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5BA4BA-1777-C848-952C-8B9CB33E1BE0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New Features / Datasets</a:t>
          </a:r>
        </a:p>
      </dgm:t>
    </dgm:pt>
    <dgm:pt modelId="{9530F086-28DE-1341-8D3B-751B1180BE36}" type="parTrans" cxnId="{825B424B-6D98-F840-8A7F-6EB863BDCCC1}">
      <dgm:prSet/>
      <dgm:spPr/>
      <dgm:t>
        <a:bodyPr/>
        <a:lstStyle/>
        <a:p>
          <a:endParaRPr lang="en-US"/>
        </a:p>
      </dgm:t>
    </dgm:pt>
    <dgm:pt modelId="{33AE89F0-F5DB-EF41-82FE-1A9AC8181957}" type="sibTrans" cxnId="{825B424B-6D98-F840-8A7F-6EB863BDCCC1}">
      <dgm:prSet/>
      <dgm:spPr/>
      <dgm:t>
        <a:bodyPr/>
        <a:lstStyle/>
        <a:p>
          <a:endParaRPr lang="en-US"/>
        </a:p>
      </dgm:t>
    </dgm:pt>
    <dgm:pt modelId="{93754C45-6A3E-BB40-83FD-4243226935E9}">
      <dgm:prSet phldrT="[Text]"/>
      <dgm:spPr/>
      <dgm:t>
        <a:bodyPr/>
        <a:lstStyle/>
        <a:p>
          <a:r>
            <a:rPr lang="en-US" dirty="0" err="1"/>
            <a:t>Ensembling</a:t>
          </a:r>
          <a:endParaRPr lang="en-US" dirty="0"/>
        </a:p>
      </dgm:t>
    </dgm:pt>
    <dgm:pt modelId="{3BDCD23F-4983-EB42-85FD-EFF625482BD9}" type="parTrans" cxnId="{074989D3-A818-E34B-B47F-8C1F9385CD63}">
      <dgm:prSet/>
      <dgm:spPr/>
      <dgm:t>
        <a:bodyPr/>
        <a:lstStyle/>
        <a:p>
          <a:endParaRPr lang="en-US"/>
        </a:p>
      </dgm:t>
    </dgm:pt>
    <dgm:pt modelId="{CE1610B1-F0DF-414F-BF1D-4A03E2001A76}" type="sibTrans" cxnId="{074989D3-A818-E34B-B47F-8C1F9385CD63}">
      <dgm:prSet/>
      <dgm:spPr/>
      <dgm:t>
        <a:bodyPr/>
        <a:lstStyle/>
        <a:p>
          <a:endParaRPr lang="en-US"/>
        </a:p>
      </dgm:t>
    </dgm:pt>
    <dgm:pt modelId="{88A8ECE3-19CE-DF43-97CA-E887780FB80C}">
      <dgm:prSet phldrT="[Text]"/>
      <dgm:spPr/>
      <dgm:t>
        <a:bodyPr/>
        <a:lstStyle/>
        <a:p>
          <a:r>
            <a:rPr lang="en-US" dirty="0"/>
            <a:t>Scoring</a:t>
          </a:r>
        </a:p>
      </dgm:t>
    </dgm:pt>
    <dgm:pt modelId="{1CE3A665-1265-644A-AFC3-EA1551B3732B}" type="parTrans" cxnId="{FC337500-32AB-ED4A-8304-A303F352D2D1}">
      <dgm:prSet/>
      <dgm:spPr/>
      <dgm:t>
        <a:bodyPr/>
        <a:lstStyle/>
        <a:p>
          <a:endParaRPr lang="en-US"/>
        </a:p>
      </dgm:t>
    </dgm:pt>
    <dgm:pt modelId="{17AE03FC-C944-794C-9A8C-FA5529309663}" type="sibTrans" cxnId="{FC337500-32AB-ED4A-8304-A303F352D2D1}">
      <dgm:prSet/>
      <dgm:spPr/>
      <dgm:t>
        <a:bodyPr/>
        <a:lstStyle/>
        <a:p>
          <a:endParaRPr lang="en-US"/>
        </a:p>
      </dgm:t>
    </dgm:pt>
    <dgm:pt modelId="{4122361E-CD5C-F746-B0DB-A4D9338043B0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0EFFBF05-9DFB-A442-9D7E-89F25C0932F8}" type="parTrans" cxnId="{CF017837-EF3D-AC4F-923E-FD3B039A960E}">
      <dgm:prSet/>
      <dgm:spPr/>
      <dgm:t>
        <a:bodyPr/>
        <a:lstStyle/>
        <a:p>
          <a:endParaRPr lang="en-US"/>
        </a:p>
      </dgm:t>
    </dgm:pt>
    <dgm:pt modelId="{8494397B-FA45-E649-A935-D17CDAD9ED20}" type="sibTrans" cxnId="{CF017837-EF3D-AC4F-923E-FD3B039A960E}">
      <dgm:prSet/>
      <dgm:spPr/>
      <dgm:t>
        <a:bodyPr/>
        <a:lstStyle/>
        <a:p>
          <a:endParaRPr lang="en-US"/>
        </a:p>
      </dgm:t>
    </dgm:pt>
    <dgm:pt modelId="{EB4760CE-304A-F74D-B204-FB02BAC4EF5F}">
      <dgm:prSet phldrT="[Text]"/>
      <dgm:spPr/>
      <dgm:t>
        <a:bodyPr/>
        <a:lstStyle/>
        <a:p>
          <a:r>
            <a:rPr lang="en-US" dirty="0"/>
            <a:t>Cooperation</a:t>
          </a:r>
        </a:p>
      </dgm:t>
    </dgm:pt>
    <dgm:pt modelId="{85B00CDD-9BD7-4B48-B772-CBB8018B05E2}" type="parTrans" cxnId="{22AB0176-6046-0A46-AE24-A5276EBBC574}">
      <dgm:prSet/>
      <dgm:spPr/>
      <dgm:t>
        <a:bodyPr/>
        <a:lstStyle/>
        <a:p>
          <a:endParaRPr lang="en-US"/>
        </a:p>
      </dgm:t>
    </dgm:pt>
    <dgm:pt modelId="{8D98B8F6-B885-8B41-ADCD-F451BA0368EC}" type="sibTrans" cxnId="{22AB0176-6046-0A46-AE24-A5276EBBC574}">
      <dgm:prSet/>
      <dgm:spPr/>
      <dgm:t>
        <a:bodyPr/>
        <a:lstStyle/>
        <a:p>
          <a:endParaRPr lang="en-US"/>
        </a:p>
      </dgm:t>
    </dgm:pt>
    <dgm:pt modelId="{8E053F72-D4C6-E145-9816-FD209CCBB43A}" type="pres">
      <dgm:prSet presAssocID="{51A171D9-A2D2-F845-A9B5-3378375551E4}" presName="Name0" presStyleCnt="0">
        <dgm:presLayoutVars>
          <dgm:chMax val="7"/>
          <dgm:chPref val="7"/>
          <dgm:dir/>
        </dgm:presLayoutVars>
      </dgm:prSet>
      <dgm:spPr/>
    </dgm:pt>
    <dgm:pt modelId="{CF63970F-DA78-EB42-9121-F406A810E3DC}" type="pres">
      <dgm:prSet presAssocID="{51A171D9-A2D2-F845-A9B5-3378375551E4}" presName="Name1" presStyleCnt="0"/>
      <dgm:spPr/>
    </dgm:pt>
    <dgm:pt modelId="{3F2E7D42-2D27-024E-A035-92AB1B82C596}" type="pres">
      <dgm:prSet presAssocID="{51A171D9-A2D2-F845-A9B5-3378375551E4}" presName="cycle" presStyleCnt="0"/>
      <dgm:spPr/>
    </dgm:pt>
    <dgm:pt modelId="{52696F04-9CE7-B346-8694-D69584CBD871}" type="pres">
      <dgm:prSet presAssocID="{51A171D9-A2D2-F845-A9B5-3378375551E4}" presName="srcNode" presStyleLbl="node1" presStyleIdx="0" presStyleCnt="5"/>
      <dgm:spPr/>
    </dgm:pt>
    <dgm:pt modelId="{80824851-9307-CB42-967D-BFBC0DF39BFA}" type="pres">
      <dgm:prSet presAssocID="{51A171D9-A2D2-F845-A9B5-3378375551E4}" presName="conn" presStyleLbl="parChTrans1D2" presStyleIdx="0" presStyleCnt="1"/>
      <dgm:spPr/>
    </dgm:pt>
    <dgm:pt modelId="{74873375-9154-F842-86AA-53DCACEBDA4A}" type="pres">
      <dgm:prSet presAssocID="{51A171D9-A2D2-F845-A9B5-3378375551E4}" presName="extraNode" presStyleLbl="node1" presStyleIdx="0" presStyleCnt="5"/>
      <dgm:spPr/>
    </dgm:pt>
    <dgm:pt modelId="{3DC37C1A-1DE9-DB45-A8E3-9A89FAC2752C}" type="pres">
      <dgm:prSet presAssocID="{51A171D9-A2D2-F845-A9B5-3378375551E4}" presName="dstNode" presStyleLbl="node1" presStyleIdx="0" presStyleCnt="5"/>
      <dgm:spPr/>
    </dgm:pt>
    <dgm:pt modelId="{E4B89E6B-5D09-B14C-AD3E-14ACF9BEB952}" type="pres">
      <dgm:prSet presAssocID="{755BA4BA-1777-C848-952C-8B9CB33E1BE0}" presName="text_1" presStyleLbl="node1" presStyleIdx="0" presStyleCnt="5">
        <dgm:presLayoutVars>
          <dgm:bulletEnabled val="1"/>
        </dgm:presLayoutVars>
      </dgm:prSet>
      <dgm:spPr/>
    </dgm:pt>
    <dgm:pt modelId="{18FE660D-BF8E-814C-97C1-AD9F88D7FFF0}" type="pres">
      <dgm:prSet presAssocID="{755BA4BA-1777-C848-952C-8B9CB33E1BE0}" presName="accent_1" presStyleCnt="0"/>
      <dgm:spPr/>
    </dgm:pt>
    <dgm:pt modelId="{A78D046B-C8F5-3F4C-BD8A-202EC8A18BFB}" type="pres">
      <dgm:prSet presAssocID="{755BA4BA-1777-C848-952C-8B9CB33E1BE0}" presName="accentRepeatNode" presStyleLbl="solidFgAcc1" presStyleIdx="0" presStyleCnt="5"/>
      <dgm:spPr/>
    </dgm:pt>
    <dgm:pt modelId="{0F236593-510A-A646-BB18-D9D732ED2B6C}" type="pres">
      <dgm:prSet presAssocID="{93754C45-6A3E-BB40-83FD-4243226935E9}" presName="text_2" presStyleLbl="node1" presStyleIdx="1" presStyleCnt="5">
        <dgm:presLayoutVars>
          <dgm:bulletEnabled val="1"/>
        </dgm:presLayoutVars>
      </dgm:prSet>
      <dgm:spPr/>
    </dgm:pt>
    <dgm:pt modelId="{CCDFA7AD-5424-634D-879F-65B41C54D893}" type="pres">
      <dgm:prSet presAssocID="{93754C45-6A3E-BB40-83FD-4243226935E9}" presName="accent_2" presStyleCnt="0"/>
      <dgm:spPr/>
    </dgm:pt>
    <dgm:pt modelId="{2F9D0E50-46E2-B341-AB40-09B022EC5FA1}" type="pres">
      <dgm:prSet presAssocID="{93754C45-6A3E-BB40-83FD-4243226935E9}" presName="accentRepeatNode" presStyleLbl="solidFgAcc1" presStyleIdx="1" presStyleCnt="5"/>
      <dgm:spPr/>
    </dgm:pt>
    <dgm:pt modelId="{2BFCA1EB-BB82-5D45-AE6F-E44FAFCF8802}" type="pres">
      <dgm:prSet presAssocID="{88A8ECE3-19CE-DF43-97CA-E887780FB80C}" presName="text_3" presStyleLbl="node1" presStyleIdx="2" presStyleCnt="5">
        <dgm:presLayoutVars>
          <dgm:bulletEnabled val="1"/>
        </dgm:presLayoutVars>
      </dgm:prSet>
      <dgm:spPr/>
    </dgm:pt>
    <dgm:pt modelId="{72E78EED-106F-EF4E-9E51-5BAEA66FE664}" type="pres">
      <dgm:prSet presAssocID="{88A8ECE3-19CE-DF43-97CA-E887780FB80C}" presName="accent_3" presStyleCnt="0"/>
      <dgm:spPr/>
    </dgm:pt>
    <dgm:pt modelId="{DF217427-0FCA-984F-9C6E-EEE3E8443876}" type="pres">
      <dgm:prSet presAssocID="{88A8ECE3-19CE-DF43-97CA-E887780FB80C}" presName="accentRepeatNode" presStyleLbl="solidFgAcc1" presStyleIdx="2" presStyleCnt="5"/>
      <dgm:spPr/>
    </dgm:pt>
    <dgm:pt modelId="{7EBFB524-E4CF-AA4D-AF89-3A8B9D72BE67}" type="pres">
      <dgm:prSet presAssocID="{4122361E-CD5C-F746-B0DB-A4D9338043B0}" presName="text_4" presStyleLbl="node1" presStyleIdx="3" presStyleCnt="5">
        <dgm:presLayoutVars>
          <dgm:bulletEnabled val="1"/>
        </dgm:presLayoutVars>
      </dgm:prSet>
      <dgm:spPr/>
    </dgm:pt>
    <dgm:pt modelId="{3E949B0D-339A-F748-A459-0378B6388AB9}" type="pres">
      <dgm:prSet presAssocID="{4122361E-CD5C-F746-B0DB-A4D9338043B0}" presName="accent_4" presStyleCnt="0"/>
      <dgm:spPr/>
    </dgm:pt>
    <dgm:pt modelId="{4503CF17-04F2-C94F-8AD8-102A024C113F}" type="pres">
      <dgm:prSet presAssocID="{4122361E-CD5C-F746-B0DB-A4D9338043B0}" presName="accentRepeatNode" presStyleLbl="solidFgAcc1" presStyleIdx="3" presStyleCnt="5"/>
      <dgm:spPr/>
    </dgm:pt>
    <dgm:pt modelId="{DEBD3D71-5D4A-CD40-8CD2-A1BE96ECB140}" type="pres">
      <dgm:prSet presAssocID="{EB4760CE-304A-F74D-B204-FB02BAC4EF5F}" presName="text_5" presStyleLbl="node1" presStyleIdx="4" presStyleCnt="5">
        <dgm:presLayoutVars>
          <dgm:bulletEnabled val="1"/>
        </dgm:presLayoutVars>
      </dgm:prSet>
      <dgm:spPr/>
    </dgm:pt>
    <dgm:pt modelId="{24837D8A-DC13-6C4F-9944-5915AE8C216B}" type="pres">
      <dgm:prSet presAssocID="{EB4760CE-304A-F74D-B204-FB02BAC4EF5F}" presName="accent_5" presStyleCnt="0"/>
      <dgm:spPr/>
    </dgm:pt>
    <dgm:pt modelId="{F67652D7-E44E-ED46-8CE2-9839F12F305D}" type="pres">
      <dgm:prSet presAssocID="{EB4760CE-304A-F74D-B204-FB02BAC4EF5F}" presName="accentRepeatNode" presStyleLbl="solidFgAcc1" presStyleIdx="4" presStyleCnt="5"/>
      <dgm:spPr/>
    </dgm:pt>
  </dgm:ptLst>
  <dgm:cxnLst>
    <dgm:cxn modelId="{FC337500-32AB-ED4A-8304-A303F352D2D1}" srcId="{51A171D9-A2D2-F845-A9B5-3378375551E4}" destId="{88A8ECE3-19CE-DF43-97CA-E887780FB80C}" srcOrd="2" destOrd="0" parTransId="{1CE3A665-1265-644A-AFC3-EA1551B3732B}" sibTransId="{17AE03FC-C944-794C-9A8C-FA5529309663}"/>
    <dgm:cxn modelId="{D7F47616-67E7-4C4D-80CA-1B576D5AC3EB}" type="presOf" srcId="{755BA4BA-1777-C848-952C-8B9CB33E1BE0}" destId="{E4B89E6B-5D09-B14C-AD3E-14ACF9BEB952}" srcOrd="0" destOrd="0" presId="urn:microsoft.com/office/officeart/2008/layout/VerticalCurvedList"/>
    <dgm:cxn modelId="{CF017837-EF3D-AC4F-923E-FD3B039A960E}" srcId="{51A171D9-A2D2-F845-A9B5-3378375551E4}" destId="{4122361E-CD5C-F746-B0DB-A4D9338043B0}" srcOrd="3" destOrd="0" parTransId="{0EFFBF05-9DFB-A442-9D7E-89F25C0932F8}" sibTransId="{8494397B-FA45-E649-A935-D17CDAD9ED20}"/>
    <dgm:cxn modelId="{825B424B-6D98-F840-8A7F-6EB863BDCCC1}" srcId="{51A171D9-A2D2-F845-A9B5-3378375551E4}" destId="{755BA4BA-1777-C848-952C-8B9CB33E1BE0}" srcOrd="0" destOrd="0" parTransId="{9530F086-28DE-1341-8D3B-751B1180BE36}" sibTransId="{33AE89F0-F5DB-EF41-82FE-1A9AC8181957}"/>
    <dgm:cxn modelId="{22AB0176-6046-0A46-AE24-A5276EBBC574}" srcId="{51A171D9-A2D2-F845-A9B5-3378375551E4}" destId="{EB4760CE-304A-F74D-B204-FB02BAC4EF5F}" srcOrd="4" destOrd="0" parTransId="{85B00CDD-9BD7-4B48-B772-CBB8018B05E2}" sibTransId="{8D98B8F6-B885-8B41-ADCD-F451BA0368EC}"/>
    <dgm:cxn modelId="{C0ECC694-07B5-3744-A08F-7A018132AC44}" type="presOf" srcId="{88A8ECE3-19CE-DF43-97CA-E887780FB80C}" destId="{2BFCA1EB-BB82-5D45-AE6F-E44FAFCF8802}" srcOrd="0" destOrd="0" presId="urn:microsoft.com/office/officeart/2008/layout/VerticalCurvedList"/>
    <dgm:cxn modelId="{B277B698-3E21-7C48-A95D-84FC6CD6935A}" type="presOf" srcId="{EB4760CE-304A-F74D-B204-FB02BAC4EF5F}" destId="{DEBD3D71-5D4A-CD40-8CD2-A1BE96ECB140}" srcOrd="0" destOrd="0" presId="urn:microsoft.com/office/officeart/2008/layout/VerticalCurvedList"/>
    <dgm:cxn modelId="{DE30F8B1-A58E-1C49-9C67-19AA4692C783}" type="presOf" srcId="{93754C45-6A3E-BB40-83FD-4243226935E9}" destId="{0F236593-510A-A646-BB18-D9D732ED2B6C}" srcOrd="0" destOrd="0" presId="urn:microsoft.com/office/officeart/2008/layout/VerticalCurvedList"/>
    <dgm:cxn modelId="{282065B9-47A0-B840-83A8-8EC0725CEF2A}" type="presOf" srcId="{4122361E-CD5C-F746-B0DB-A4D9338043B0}" destId="{7EBFB524-E4CF-AA4D-AF89-3A8B9D72BE67}" srcOrd="0" destOrd="0" presId="urn:microsoft.com/office/officeart/2008/layout/VerticalCurvedList"/>
    <dgm:cxn modelId="{196830D1-8E62-0245-BBC3-B7793C625407}" type="presOf" srcId="{33AE89F0-F5DB-EF41-82FE-1A9AC8181957}" destId="{80824851-9307-CB42-967D-BFBC0DF39BFA}" srcOrd="0" destOrd="0" presId="urn:microsoft.com/office/officeart/2008/layout/VerticalCurvedList"/>
    <dgm:cxn modelId="{074989D3-A818-E34B-B47F-8C1F9385CD63}" srcId="{51A171D9-A2D2-F845-A9B5-3378375551E4}" destId="{93754C45-6A3E-BB40-83FD-4243226935E9}" srcOrd="1" destOrd="0" parTransId="{3BDCD23F-4983-EB42-85FD-EFF625482BD9}" sibTransId="{CE1610B1-F0DF-414F-BF1D-4A03E2001A76}"/>
    <dgm:cxn modelId="{109309D6-5D52-CD4B-B435-64332A1B963F}" type="presOf" srcId="{51A171D9-A2D2-F845-A9B5-3378375551E4}" destId="{8E053F72-D4C6-E145-9816-FD209CCBB43A}" srcOrd="0" destOrd="0" presId="urn:microsoft.com/office/officeart/2008/layout/VerticalCurvedList"/>
    <dgm:cxn modelId="{6DFFFACE-9798-AC4D-AE69-202A89934B59}" type="presParOf" srcId="{8E053F72-D4C6-E145-9816-FD209CCBB43A}" destId="{CF63970F-DA78-EB42-9121-F406A810E3DC}" srcOrd="0" destOrd="0" presId="urn:microsoft.com/office/officeart/2008/layout/VerticalCurvedList"/>
    <dgm:cxn modelId="{667BE2D3-996E-0F4C-AC6E-3DB60F3C7822}" type="presParOf" srcId="{CF63970F-DA78-EB42-9121-F406A810E3DC}" destId="{3F2E7D42-2D27-024E-A035-92AB1B82C596}" srcOrd="0" destOrd="0" presId="urn:microsoft.com/office/officeart/2008/layout/VerticalCurvedList"/>
    <dgm:cxn modelId="{B36E2A17-5317-8547-90E6-69B8869DC81D}" type="presParOf" srcId="{3F2E7D42-2D27-024E-A035-92AB1B82C596}" destId="{52696F04-9CE7-B346-8694-D69584CBD871}" srcOrd="0" destOrd="0" presId="urn:microsoft.com/office/officeart/2008/layout/VerticalCurvedList"/>
    <dgm:cxn modelId="{39F79976-125B-4A45-902C-E037FBAA6E5C}" type="presParOf" srcId="{3F2E7D42-2D27-024E-A035-92AB1B82C596}" destId="{80824851-9307-CB42-967D-BFBC0DF39BFA}" srcOrd="1" destOrd="0" presId="urn:microsoft.com/office/officeart/2008/layout/VerticalCurvedList"/>
    <dgm:cxn modelId="{C6230C8B-625D-4E44-9F6B-27785F798F64}" type="presParOf" srcId="{3F2E7D42-2D27-024E-A035-92AB1B82C596}" destId="{74873375-9154-F842-86AA-53DCACEBDA4A}" srcOrd="2" destOrd="0" presId="urn:microsoft.com/office/officeart/2008/layout/VerticalCurvedList"/>
    <dgm:cxn modelId="{23639B39-8C21-2B44-AC6D-9A70544627BD}" type="presParOf" srcId="{3F2E7D42-2D27-024E-A035-92AB1B82C596}" destId="{3DC37C1A-1DE9-DB45-A8E3-9A89FAC2752C}" srcOrd="3" destOrd="0" presId="urn:microsoft.com/office/officeart/2008/layout/VerticalCurvedList"/>
    <dgm:cxn modelId="{63C54228-6464-DF4E-BAC8-84CA31C41865}" type="presParOf" srcId="{CF63970F-DA78-EB42-9121-F406A810E3DC}" destId="{E4B89E6B-5D09-B14C-AD3E-14ACF9BEB952}" srcOrd="1" destOrd="0" presId="urn:microsoft.com/office/officeart/2008/layout/VerticalCurvedList"/>
    <dgm:cxn modelId="{E84606B7-77EE-8443-ABCC-FB06F65A8F97}" type="presParOf" srcId="{CF63970F-DA78-EB42-9121-F406A810E3DC}" destId="{18FE660D-BF8E-814C-97C1-AD9F88D7FFF0}" srcOrd="2" destOrd="0" presId="urn:microsoft.com/office/officeart/2008/layout/VerticalCurvedList"/>
    <dgm:cxn modelId="{01C440A5-F227-8941-85CD-10BCAD86B836}" type="presParOf" srcId="{18FE660D-BF8E-814C-97C1-AD9F88D7FFF0}" destId="{A78D046B-C8F5-3F4C-BD8A-202EC8A18BFB}" srcOrd="0" destOrd="0" presId="urn:microsoft.com/office/officeart/2008/layout/VerticalCurvedList"/>
    <dgm:cxn modelId="{8CC91D81-5EB2-3E4B-9598-83D404D1E76B}" type="presParOf" srcId="{CF63970F-DA78-EB42-9121-F406A810E3DC}" destId="{0F236593-510A-A646-BB18-D9D732ED2B6C}" srcOrd="3" destOrd="0" presId="urn:microsoft.com/office/officeart/2008/layout/VerticalCurvedList"/>
    <dgm:cxn modelId="{33235076-5BDF-204B-AF46-EF2FFFDFA3B9}" type="presParOf" srcId="{CF63970F-DA78-EB42-9121-F406A810E3DC}" destId="{CCDFA7AD-5424-634D-879F-65B41C54D893}" srcOrd="4" destOrd="0" presId="urn:microsoft.com/office/officeart/2008/layout/VerticalCurvedList"/>
    <dgm:cxn modelId="{71B02A3A-C032-C040-8B5B-3EF97D97FAB1}" type="presParOf" srcId="{CCDFA7AD-5424-634D-879F-65B41C54D893}" destId="{2F9D0E50-46E2-B341-AB40-09B022EC5FA1}" srcOrd="0" destOrd="0" presId="urn:microsoft.com/office/officeart/2008/layout/VerticalCurvedList"/>
    <dgm:cxn modelId="{48E80EDB-973A-8B41-9696-E426EDBA1D1D}" type="presParOf" srcId="{CF63970F-DA78-EB42-9121-F406A810E3DC}" destId="{2BFCA1EB-BB82-5D45-AE6F-E44FAFCF8802}" srcOrd="5" destOrd="0" presId="urn:microsoft.com/office/officeart/2008/layout/VerticalCurvedList"/>
    <dgm:cxn modelId="{F034CD7F-C7A4-B143-8192-1FCFE717C51A}" type="presParOf" srcId="{CF63970F-DA78-EB42-9121-F406A810E3DC}" destId="{72E78EED-106F-EF4E-9E51-5BAEA66FE664}" srcOrd="6" destOrd="0" presId="urn:microsoft.com/office/officeart/2008/layout/VerticalCurvedList"/>
    <dgm:cxn modelId="{25130873-E865-C048-8FE1-65925F426464}" type="presParOf" srcId="{72E78EED-106F-EF4E-9E51-5BAEA66FE664}" destId="{DF217427-0FCA-984F-9C6E-EEE3E8443876}" srcOrd="0" destOrd="0" presId="urn:microsoft.com/office/officeart/2008/layout/VerticalCurvedList"/>
    <dgm:cxn modelId="{E79F9365-30C5-654E-B197-1DF46C664544}" type="presParOf" srcId="{CF63970F-DA78-EB42-9121-F406A810E3DC}" destId="{7EBFB524-E4CF-AA4D-AF89-3A8B9D72BE67}" srcOrd="7" destOrd="0" presId="urn:microsoft.com/office/officeart/2008/layout/VerticalCurvedList"/>
    <dgm:cxn modelId="{76FBE3AC-C93B-FD41-9811-3BB5842AF871}" type="presParOf" srcId="{CF63970F-DA78-EB42-9121-F406A810E3DC}" destId="{3E949B0D-339A-F748-A459-0378B6388AB9}" srcOrd="8" destOrd="0" presId="urn:microsoft.com/office/officeart/2008/layout/VerticalCurvedList"/>
    <dgm:cxn modelId="{3DD84C38-75C2-2844-974B-60B77BFEA3A6}" type="presParOf" srcId="{3E949B0D-339A-F748-A459-0378B6388AB9}" destId="{4503CF17-04F2-C94F-8AD8-102A024C113F}" srcOrd="0" destOrd="0" presId="urn:microsoft.com/office/officeart/2008/layout/VerticalCurvedList"/>
    <dgm:cxn modelId="{B11019AE-C484-F14C-AC7B-678A551DFE66}" type="presParOf" srcId="{CF63970F-DA78-EB42-9121-F406A810E3DC}" destId="{DEBD3D71-5D4A-CD40-8CD2-A1BE96ECB140}" srcOrd="9" destOrd="0" presId="urn:microsoft.com/office/officeart/2008/layout/VerticalCurvedList"/>
    <dgm:cxn modelId="{249BA38B-D252-D34C-9450-64FD45D7E4C0}" type="presParOf" srcId="{CF63970F-DA78-EB42-9121-F406A810E3DC}" destId="{24837D8A-DC13-6C4F-9944-5915AE8C216B}" srcOrd="10" destOrd="0" presId="urn:microsoft.com/office/officeart/2008/layout/VerticalCurvedList"/>
    <dgm:cxn modelId="{5CF4213A-D814-9C4D-8FD9-1262B8C0AC5E}" type="presParOf" srcId="{24837D8A-DC13-6C4F-9944-5915AE8C216B}" destId="{F67652D7-E44E-ED46-8CE2-9839F12F30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AEF1A-59B8-A54B-8BF6-82D17663F040}">
      <dsp:nvSpPr>
        <dsp:cNvPr id="0" name=""/>
        <dsp:cNvSpPr/>
      </dsp:nvSpPr>
      <dsp:spPr>
        <a:xfrm>
          <a:off x="1257346" y="421678"/>
          <a:ext cx="2815179" cy="2815179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C51E8-B956-1E47-A5CB-8764AC1FB207}">
      <dsp:nvSpPr>
        <dsp:cNvPr id="0" name=""/>
        <dsp:cNvSpPr/>
      </dsp:nvSpPr>
      <dsp:spPr>
        <a:xfrm>
          <a:off x="1257346" y="421678"/>
          <a:ext cx="2815179" cy="2815179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9CA31-6703-8D43-8D04-0DE5848CF9BE}">
      <dsp:nvSpPr>
        <dsp:cNvPr id="0" name=""/>
        <dsp:cNvSpPr/>
      </dsp:nvSpPr>
      <dsp:spPr>
        <a:xfrm>
          <a:off x="1257346" y="421678"/>
          <a:ext cx="2815179" cy="2815179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6D698-DA49-EA46-8FF1-2DFDD84BC63A}">
      <dsp:nvSpPr>
        <dsp:cNvPr id="0" name=""/>
        <dsp:cNvSpPr/>
      </dsp:nvSpPr>
      <dsp:spPr>
        <a:xfrm>
          <a:off x="2016919" y="1181251"/>
          <a:ext cx="1296033" cy="1296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 Rank</a:t>
          </a:r>
        </a:p>
      </dsp:txBody>
      <dsp:txXfrm>
        <a:off x="2206719" y="1371051"/>
        <a:ext cx="916433" cy="916433"/>
      </dsp:txXfrm>
    </dsp:sp>
    <dsp:sp modelId="{B4CDE5F7-EF72-1F43-9685-965B5146AC41}">
      <dsp:nvSpPr>
        <dsp:cNvPr id="0" name=""/>
        <dsp:cNvSpPr/>
      </dsp:nvSpPr>
      <dsp:spPr>
        <a:xfrm>
          <a:off x="2211324" y="727"/>
          <a:ext cx="907223" cy="907223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</a:rPr>
            <a:t>Log</a:t>
          </a:r>
        </a:p>
      </dsp:txBody>
      <dsp:txXfrm>
        <a:off x="2344184" y="133587"/>
        <a:ext cx="641503" cy="641503"/>
      </dsp:txXfrm>
    </dsp:sp>
    <dsp:sp modelId="{A3DF35EE-21BE-1D48-8B09-AB0016096D5A}">
      <dsp:nvSpPr>
        <dsp:cNvPr id="0" name=""/>
        <dsp:cNvSpPr/>
      </dsp:nvSpPr>
      <dsp:spPr>
        <a:xfrm>
          <a:off x="3402048" y="2063121"/>
          <a:ext cx="907223" cy="907223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</a:rPr>
            <a:t>Sum</a:t>
          </a:r>
        </a:p>
      </dsp:txBody>
      <dsp:txXfrm>
        <a:off x="3534908" y="2195981"/>
        <a:ext cx="641503" cy="641503"/>
      </dsp:txXfrm>
    </dsp:sp>
    <dsp:sp modelId="{A6CD9F3A-4249-B543-AC66-C5574877F05A}">
      <dsp:nvSpPr>
        <dsp:cNvPr id="0" name=""/>
        <dsp:cNvSpPr/>
      </dsp:nvSpPr>
      <dsp:spPr>
        <a:xfrm>
          <a:off x="1020600" y="2063121"/>
          <a:ext cx="907223" cy="907223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</a:rPr>
            <a:t>Mean</a:t>
          </a:r>
        </a:p>
      </dsp:txBody>
      <dsp:txXfrm>
        <a:off x="1153460" y="2195981"/>
        <a:ext cx="641503" cy="64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AEF1A-59B8-A54B-8BF6-82D17663F040}">
      <dsp:nvSpPr>
        <dsp:cNvPr id="0" name=""/>
        <dsp:cNvSpPr/>
      </dsp:nvSpPr>
      <dsp:spPr>
        <a:xfrm>
          <a:off x="1257346" y="421678"/>
          <a:ext cx="2815179" cy="2815179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C51E8-B956-1E47-A5CB-8764AC1FB207}">
      <dsp:nvSpPr>
        <dsp:cNvPr id="0" name=""/>
        <dsp:cNvSpPr/>
      </dsp:nvSpPr>
      <dsp:spPr>
        <a:xfrm>
          <a:off x="1257346" y="421678"/>
          <a:ext cx="2815179" cy="2815179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9CA31-6703-8D43-8D04-0DE5848CF9BE}">
      <dsp:nvSpPr>
        <dsp:cNvPr id="0" name=""/>
        <dsp:cNvSpPr/>
      </dsp:nvSpPr>
      <dsp:spPr>
        <a:xfrm>
          <a:off x="1257346" y="421678"/>
          <a:ext cx="2815179" cy="2815179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6D698-DA49-EA46-8FF1-2DFDD84BC63A}">
      <dsp:nvSpPr>
        <dsp:cNvPr id="0" name=""/>
        <dsp:cNvSpPr/>
      </dsp:nvSpPr>
      <dsp:spPr>
        <a:xfrm>
          <a:off x="2016919" y="1181251"/>
          <a:ext cx="1296033" cy="1296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Words</a:t>
          </a:r>
        </a:p>
      </dsp:txBody>
      <dsp:txXfrm>
        <a:off x="2206719" y="1371051"/>
        <a:ext cx="916433" cy="916433"/>
      </dsp:txXfrm>
    </dsp:sp>
    <dsp:sp modelId="{B4CDE5F7-EF72-1F43-9685-965B5146AC41}">
      <dsp:nvSpPr>
        <dsp:cNvPr id="0" name=""/>
        <dsp:cNvSpPr/>
      </dsp:nvSpPr>
      <dsp:spPr>
        <a:xfrm>
          <a:off x="2211324" y="727"/>
          <a:ext cx="907223" cy="907223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</a:rPr>
            <a:t>Count</a:t>
          </a:r>
        </a:p>
      </dsp:txBody>
      <dsp:txXfrm>
        <a:off x="2344184" y="133587"/>
        <a:ext cx="641503" cy="641503"/>
      </dsp:txXfrm>
    </dsp:sp>
    <dsp:sp modelId="{A3DF35EE-21BE-1D48-8B09-AB0016096D5A}">
      <dsp:nvSpPr>
        <dsp:cNvPr id="0" name=""/>
        <dsp:cNvSpPr/>
      </dsp:nvSpPr>
      <dsp:spPr>
        <a:xfrm>
          <a:off x="3402048" y="2063121"/>
          <a:ext cx="907223" cy="907223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</a:rPr>
            <a:t>Log</a:t>
          </a:r>
        </a:p>
      </dsp:txBody>
      <dsp:txXfrm>
        <a:off x="3534908" y="2195981"/>
        <a:ext cx="641503" cy="641503"/>
      </dsp:txXfrm>
    </dsp:sp>
    <dsp:sp modelId="{A6CD9F3A-4249-B543-AC66-C5574877F05A}">
      <dsp:nvSpPr>
        <dsp:cNvPr id="0" name=""/>
        <dsp:cNvSpPr/>
      </dsp:nvSpPr>
      <dsp:spPr>
        <a:xfrm>
          <a:off x="1020600" y="2063121"/>
          <a:ext cx="907223" cy="907223"/>
        </a:xfrm>
        <a:prstGeom prst="ellipse">
          <a:avLst/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ysClr val="windowText" lastClr="000000"/>
              </a:solidFill>
            </a:rPr>
            <a:t>Sum</a:t>
          </a:r>
        </a:p>
      </dsp:txBody>
      <dsp:txXfrm>
        <a:off x="1153460" y="2195981"/>
        <a:ext cx="641503" cy="641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24851-9307-CB42-967D-BFBC0DF39BFA}">
      <dsp:nvSpPr>
        <dsp:cNvPr id="0" name=""/>
        <dsp:cNvSpPr/>
      </dsp:nvSpPr>
      <dsp:spPr>
        <a:xfrm>
          <a:off x="-4944152" y="-757589"/>
          <a:ext cx="5888372" cy="5888372"/>
        </a:xfrm>
        <a:prstGeom prst="blockArc">
          <a:avLst>
            <a:gd name="adj1" fmla="val 18900000"/>
            <a:gd name="adj2" fmla="val 2700000"/>
            <a:gd name="adj3" fmla="val 367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89E6B-5D09-B14C-AD3E-14ACF9BEB952}">
      <dsp:nvSpPr>
        <dsp:cNvPr id="0" name=""/>
        <dsp:cNvSpPr/>
      </dsp:nvSpPr>
      <dsp:spPr>
        <a:xfrm>
          <a:off x="413109" y="273237"/>
          <a:ext cx="4127899" cy="54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4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 Features / Datasets</a:t>
          </a:r>
        </a:p>
      </dsp:txBody>
      <dsp:txXfrm>
        <a:off x="413109" y="273237"/>
        <a:ext cx="4127899" cy="546824"/>
      </dsp:txXfrm>
    </dsp:sp>
    <dsp:sp modelId="{A78D046B-C8F5-3F4C-BD8A-202EC8A18BFB}">
      <dsp:nvSpPr>
        <dsp:cNvPr id="0" name=""/>
        <dsp:cNvSpPr/>
      </dsp:nvSpPr>
      <dsp:spPr>
        <a:xfrm>
          <a:off x="71344" y="204884"/>
          <a:ext cx="683530" cy="683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36593-510A-A646-BB18-D9D732ED2B6C}">
      <dsp:nvSpPr>
        <dsp:cNvPr id="0" name=""/>
        <dsp:cNvSpPr/>
      </dsp:nvSpPr>
      <dsp:spPr>
        <a:xfrm>
          <a:off x="804947" y="1093211"/>
          <a:ext cx="3736061" cy="54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4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Ensembling</a:t>
          </a:r>
          <a:endParaRPr lang="en-US" sz="2400" kern="1200" dirty="0"/>
        </a:p>
      </dsp:txBody>
      <dsp:txXfrm>
        <a:off x="804947" y="1093211"/>
        <a:ext cx="3736061" cy="546824"/>
      </dsp:txXfrm>
    </dsp:sp>
    <dsp:sp modelId="{2F9D0E50-46E2-B341-AB40-09B022EC5FA1}">
      <dsp:nvSpPr>
        <dsp:cNvPr id="0" name=""/>
        <dsp:cNvSpPr/>
      </dsp:nvSpPr>
      <dsp:spPr>
        <a:xfrm>
          <a:off x="463182" y="1024858"/>
          <a:ext cx="683530" cy="683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CA1EB-BB82-5D45-AE6F-E44FAFCF8802}">
      <dsp:nvSpPr>
        <dsp:cNvPr id="0" name=""/>
        <dsp:cNvSpPr/>
      </dsp:nvSpPr>
      <dsp:spPr>
        <a:xfrm>
          <a:off x="925210" y="1913184"/>
          <a:ext cx="3615798" cy="54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4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Scoring</a:t>
          </a:r>
        </a:p>
      </dsp:txBody>
      <dsp:txXfrm>
        <a:off x="925210" y="1913184"/>
        <a:ext cx="3615798" cy="546824"/>
      </dsp:txXfrm>
    </dsp:sp>
    <dsp:sp modelId="{DF217427-0FCA-984F-9C6E-EEE3E8443876}">
      <dsp:nvSpPr>
        <dsp:cNvPr id="0" name=""/>
        <dsp:cNvSpPr/>
      </dsp:nvSpPr>
      <dsp:spPr>
        <a:xfrm>
          <a:off x="583445" y="1844831"/>
          <a:ext cx="683530" cy="683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FB524-E4CF-AA4D-AF89-3A8B9D72BE67}">
      <dsp:nvSpPr>
        <dsp:cNvPr id="0" name=""/>
        <dsp:cNvSpPr/>
      </dsp:nvSpPr>
      <dsp:spPr>
        <a:xfrm>
          <a:off x="804947" y="2733158"/>
          <a:ext cx="3736061" cy="54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4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</a:t>
          </a:r>
        </a:p>
      </dsp:txBody>
      <dsp:txXfrm>
        <a:off x="804947" y="2733158"/>
        <a:ext cx="3736061" cy="546824"/>
      </dsp:txXfrm>
    </dsp:sp>
    <dsp:sp modelId="{4503CF17-04F2-C94F-8AD8-102A024C113F}">
      <dsp:nvSpPr>
        <dsp:cNvPr id="0" name=""/>
        <dsp:cNvSpPr/>
      </dsp:nvSpPr>
      <dsp:spPr>
        <a:xfrm>
          <a:off x="463182" y="2664805"/>
          <a:ext cx="683530" cy="683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D3D71-5D4A-CD40-8CD2-A1BE96ECB140}">
      <dsp:nvSpPr>
        <dsp:cNvPr id="0" name=""/>
        <dsp:cNvSpPr/>
      </dsp:nvSpPr>
      <dsp:spPr>
        <a:xfrm>
          <a:off x="413109" y="3553132"/>
          <a:ext cx="4127899" cy="54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4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Cooperation</a:t>
          </a:r>
        </a:p>
      </dsp:txBody>
      <dsp:txXfrm>
        <a:off x="413109" y="3553132"/>
        <a:ext cx="4127899" cy="546824"/>
      </dsp:txXfrm>
    </dsp:sp>
    <dsp:sp modelId="{F67652D7-E44E-ED46-8CE2-9839F12F305D}">
      <dsp:nvSpPr>
        <dsp:cNvPr id="0" name=""/>
        <dsp:cNvSpPr/>
      </dsp:nvSpPr>
      <dsp:spPr>
        <a:xfrm>
          <a:off x="71344" y="3484779"/>
          <a:ext cx="683530" cy="6835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0D637-D836-254C-A073-4CB3D168002F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DEE0C-8207-D147-B593-8FBD13DED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continuous. Neural network!!,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3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Newsela – Experts rewrite actual stories in different complexity levels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Lemmatize Corpus </a:t>
            </a:r>
            <a:r>
              <a:rPr lang="en-US" dirty="0">
                <a:sym typeface="Wingdings" pitchFamily="2" charset="2"/>
              </a:rPr>
              <a:t> Log the rank of the words  sum up the difficulty score for text  mean to get </a:t>
            </a:r>
            <a:r>
              <a:rPr lang="en-US" dirty="0" err="1">
                <a:sym typeface="Wingdings" pitchFamily="2" charset="2"/>
              </a:rPr>
              <a:t>difficutly</a:t>
            </a:r>
            <a:r>
              <a:rPr lang="en-US" dirty="0">
                <a:sym typeface="Wingdings" pitchFamily="2" charset="2"/>
              </a:rPr>
              <a:t> per word (unknown words are assigned with a high number (9))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3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continuous. Neural network!!,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continuous. Neural network!!,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3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give the neural network the text and see if it is predicting our manually calculated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6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give the neural network the text and see if it is predicting our manually calculated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80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Lexical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Word Length Mean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together with word difficulty useful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Flesch-Kinkaid, Dale-</a:t>
            </a:r>
            <a:r>
              <a:rPr lang="en-US" dirty="0" err="1"/>
              <a:t>Chall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Word-Frequency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English, Non-Basic-English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r>
              <a:rPr lang="en-US" dirty="0"/>
              <a:t>Syntax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Length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Parts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Passive Voice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Nominalization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Embeddedness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Aposition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Relative Clauses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Adverbial phrases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Coordination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Subordination</a:t>
            </a:r>
          </a:p>
          <a:p>
            <a:endParaRPr lang="en-US" dirty="0"/>
          </a:p>
          <a:p>
            <a:r>
              <a:rPr lang="en-US" dirty="0"/>
              <a:t>Semantic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Discourse Parsing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arguments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Lexical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Word Length Mean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together with word difficulty useful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Flesch-Kinkaid, Dale-</a:t>
            </a:r>
            <a:r>
              <a:rPr lang="en-US" dirty="0" err="1"/>
              <a:t>Chall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Word-Frequency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English, Non-Basic-English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r>
              <a:rPr lang="en-US" dirty="0"/>
              <a:t>Syntax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Length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Parts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Passive Voice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Nominalization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Embeddedness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Aposition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Relative Clauses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Adverbial phrases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Coordination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Subordination</a:t>
            </a:r>
          </a:p>
          <a:p>
            <a:endParaRPr lang="en-US" dirty="0"/>
          </a:p>
          <a:p>
            <a:r>
              <a:rPr lang="en-US" dirty="0"/>
              <a:t>Semantic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Discourse Parsing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arguments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0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Lexical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Word Length Mean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together with word difficulty useful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Flesch-Kinkaid, Dale-</a:t>
            </a:r>
            <a:r>
              <a:rPr lang="en-US" dirty="0" err="1"/>
              <a:t>Chall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Word-Frequency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English, Non-Basic-English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r>
              <a:rPr lang="en-US" dirty="0"/>
              <a:t>Syntax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Length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Parts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Passive Voice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Nominalization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Embeddedness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Aposition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Relative Clauses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Adverbial phrases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Coordination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Subordination</a:t>
            </a:r>
          </a:p>
          <a:p>
            <a:endParaRPr lang="en-US" dirty="0"/>
          </a:p>
          <a:p>
            <a:r>
              <a:rPr lang="en-US" dirty="0"/>
              <a:t>Semantic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Discourse Parsing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arguments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3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Lexical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Word Length Mean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together with word difficulty useful</a:t>
            </a:r>
          </a:p>
          <a:p>
            <a:pPr marL="171450" indent="-171450">
              <a:buFontTx/>
              <a:buChar char="-"/>
            </a:pPr>
            <a:r>
              <a:rPr lang="en-US" dirty="0"/>
              <a:t>Flesch-Kinkaid, Dale-</a:t>
            </a:r>
            <a:r>
              <a:rPr lang="en-US" dirty="0" err="1"/>
              <a:t>Chall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Word-Frequency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Basic English, Non-Basic-English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r>
              <a:rPr lang="en-US" dirty="0"/>
              <a:t>Syntax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Length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Sentence Parts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Passive Voice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Nominalization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Embeddedness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Aposition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Relative Clauses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Adverbial phrases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Coordination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Subordination</a:t>
            </a:r>
          </a:p>
          <a:p>
            <a:endParaRPr lang="en-US" dirty="0"/>
          </a:p>
          <a:p>
            <a:r>
              <a:rPr lang="en-US" dirty="0"/>
              <a:t>Semantic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Discourse Parsing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Number of arguments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DEE0C-8207-D147-B593-8FBD13DEDB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5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sv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4.png"/><Relationship Id="rId5" Type="http://schemas.openxmlformats.org/officeDocument/2006/relationships/image" Target="../media/image22.png"/><Relationship Id="rId10" Type="http://schemas.openxmlformats.org/officeDocument/2006/relationships/image" Target="../media/image21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7.svg"/><Relationship Id="rId4" Type="http://schemas.openxmlformats.org/officeDocument/2006/relationships/image" Target="../media/image27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7.svg"/><Relationship Id="rId4" Type="http://schemas.openxmlformats.org/officeDocument/2006/relationships/image" Target="../media/image33.sv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7.svg"/><Relationship Id="rId4" Type="http://schemas.openxmlformats.org/officeDocument/2006/relationships/image" Target="../media/image37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9.svg"/><Relationship Id="rId5" Type="http://schemas.openxmlformats.org/officeDocument/2006/relationships/image" Target="../media/image44.png"/><Relationship Id="rId10" Type="http://schemas.openxmlformats.org/officeDocument/2006/relationships/image" Target="../media/image8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9.sv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sv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1.png"/><Relationship Id="rId18" Type="http://schemas.openxmlformats.org/officeDocument/2006/relationships/image" Target="../media/image1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7.png"/><Relationship Id="rId12" Type="http://schemas.openxmlformats.org/officeDocument/2006/relationships/image" Target="../media/image60.svg"/><Relationship Id="rId1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8.png"/><Relationship Id="rId10" Type="http://schemas.openxmlformats.org/officeDocument/2006/relationships/image" Target="../media/image25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Relationship Id="rId1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8.sv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tiff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svg"/><Relationship Id="rId7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28DF-0FFA-8E4A-AE6D-4AB4074F5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effectLst/>
              </a:rPr>
              <a:t>Definition </a:t>
            </a:r>
            <a:r>
              <a:rPr lang="de-DE" dirty="0" err="1">
                <a:effectLst/>
              </a:rPr>
              <a:t>of</a:t>
            </a:r>
            <a:r>
              <a:rPr lang="de-DE" dirty="0">
                <a:effectLst/>
              </a:rPr>
              <a:t> a </a:t>
            </a:r>
            <a:r>
              <a:rPr lang="de-DE" dirty="0" err="1">
                <a:solidFill>
                  <a:schemeClr val="accent5"/>
                </a:solidFill>
                <a:effectLst/>
              </a:rPr>
              <a:t>differentiable</a:t>
            </a:r>
            <a:r>
              <a:rPr lang="de-DE" dirty="0">
                <a:solidFill>
                  <a:schemeClr val="accent5"/>
                </a:solidFill>
                <a:effectLst/>
              </a:rPr>
              <a:t> Loss </a:t>
            </a:r>
            <a:r>
              <a:rPr lang="de-DE" dirty="0" err="1">
                <a:solidFill>
                  <a:schemeClr val="accent5"/>
                </a:solidFill>
                <a:effectLst/>
              </a:rPr>
              <a:t>Function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for</a:t>
            </a:r>
            <a:r>
              <a:rPr lang="de-DE" dirty="0">
                <a:effectLst/>
              </a:rPr>
              <a:t> Text </a:t>
            </a:r>
            <a:r>
              <a:rPr lang="de-DE" dirty="0" err="1">
                <a:effectLst/>
              </a:rPr>
              <a:t>Simplification</a:t>
            </a:r>
            <a:r>
              <a:rPr lang="de-DE" dirty="0">
                <a:effectLst/>
              </a:rPr>
              <a:t> Tasks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C291-C1D6-D04A-A8D1-7484BBB65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Text Simplification Project</a:t>
            </a:r>
          </a:p>
          <a:p>
            <a:r>
              <a:rPr lang="en-US" dirty="0"/>
              <a:t>Rebekah </a:t>
            </a:r>
            <a:r>
              <a:rPr lang="en-US" dirty="0" err="1"/>
              <a:t>Cramerus</a:t>
            </a:r>
            <a:endParaRPr lang="en-US" dirty="0"/>
          </a:p>
          <a:p>
            <a:r>
              <a:rPr lang="en-US" dirty="0"/>
              <a:t>Malte Klingenberg</a:t>
            </a:r>
          </a:p>
          <a:p>
            <a:r>
              <a:rPr lang="en-US" dirty="0"/>
              <a:t>Paul Opuchlich</a:t>
            </a:r>
          </a:p>
        </p:txBody>
      </p:sp>
    </p:spTree>
    <p:extLst>
      <p:ext uri="{BB962C8B-B14F-4D97-AF65-F5344CB8AC3E}">
        <p14:creationId xmlns:p14="http://schemas.microsoft.com/office/powerpoint/2010/main" val="281508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BA5B-B52C-4349-9EEB-C794E95F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067607-8B9D-3345-AAEA-0264466E3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0972" y="4503194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6EBBA96-3712-3C49-889D-29FC98DA51CD}"/>
              </a:ext>
            </a:extLst>
          </p:cNvPr>
          <p:cNvSpPr/>
          <p:nvPr/>
        </p:nvSpPr>
        <p:spPr>
          <a:xfrm>
            <a:off x="3849361" y="4924062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93D1DCD-0E5F-4F48-99A6-18A3CD2709D1}"/>
              </a:ext>
            </a:extLst>
          </p:cNvPr>
          <p:cNvSpPr/>
          <p:nvPr/>
        </p:nvSpPr>
        <p:spPr>
          <a:xfrm>
            <a:off x="6359419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B70CFAF-5654-2241-B19D-0E00BE2C1E3E}"/>
              </a:ext>
            </a:extLst>
          </p:cNvPr>
          <p:cNvSpPr/>
          <p:nvPr/>
        </p:nvSpPr>
        <p:spPr>
          <a:xfrm>
            <a:off x="6359419" y="460376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Calculator">
            <a:extLst>
              <a:ext uri="{FF2B5EF4-FFF2-40B4-BE49-F238E27FC236}">
                <a16:creationId xmlns:a16="http://schemas.microsoft.com/office/drawing/2014/main" id="{FB2452D5-0628-0C4F-AAB7-D2C8972CEB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772" y="303626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F75EBD99-BDBD-364E-9C4F-A65CE30CE8E3}"/>
              </a:ext>
            </a:extLst>
          </p:cNvPr>
          <p:cNvSpPr/>
          <p:nvPr/>
        </p:nvSpPr>
        <p:spPr>
          <a:xfrm>
            <a:off x="3849361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F3BDBF-29D5-584F-BAC2-1EA5866571F0}"/>
              </a:ext>
            </a:extLst>
          </p:cNvPr>
          <p:cNvSpPr/>
          <p:nvPr/>
        </p:nvSpPr>
        <p:spPr>
          <a:xfrm>
            <a:off x="7228743" y="2995751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DEDF1C-5E6A-D240-B66B-027C5D3B27FE}"/>
              </a:ext>
            </a:extLst>
          </p:cNvPr>
          <p:cNvSpPr/>
          <p:nvPr/>
        </p:nvSpPr>
        <p:spPr>
          <a:xfrm>
            <a:off x="7226739" y="4603761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43711E4-24F0-C34C-86A8-0417B4FD80E3}"/>
              </a:ext>
            </a:extLst>
          </p:cNvPr>
          <p:cNvCxnSpPr>
            <a:cxnSpLocks/>
          </p:cNvCxnSpPr>
          <p:nvPr/>
        </p:nvCxnSpPr>
        <p:spPr>
          <a:xfrm>
            <a:off x="3737609" y="4284561"/>
            <a:ext cx="337142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HeadWithGears">
            <a:extLst>
              <a:ext uri="{FF2B5EF4-FFF2-40B4-BE49-F238E27FC236}">
                <a16:creationId xmlns:a16="http://schemas.microsoft.com/office/drawing/2014/main" id="{91E84443-AA93-C742-A2B3-C79B86C736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17A340F3-4AB2-8B49-873F-6C84FF54FFF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2038" y="36296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07094D-4511-DF40-93AA-2743470DC047}"/>
              </a:ext>
            </a:extLst>
          </p:cNvPr>
          <p:cNvSpPr/>
          <p:nvPr/>
        </p:nvSpPr>
        <p:spPr>
          <a:xfrm>
            <a:off x="2312428" y="4657155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6405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BA5B-B52C-4349-9EEB-C794E95F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19280018-1CE7-A147-9CC7-EEBCA7F5C08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038" y="36296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067607-8B9D-3345-AAEA-0264466E3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0972" y="4503194"/>
            <a:ext cx="1270000" cy="1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6EBBA96-3712-3C49-889D-29FC98DA51CD}"/>
              </a:ext>
            </a:extLst>
          </p:cNvPr>
          <p:cNvSpPr/>
          <p:nvPr/>
        </p:nvSpPr>
        <p:spPr>
          <a:xfrm>
            <a:off x="3849361" y="4924062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93D1DCD-0E5F-4F48-99A6-18A3CD2709D1}"/>
              </a:ext>
            </a:extLst>
          </p:cNvPr>
          <p:cNvSpPr/>
          <p:nvPr/>
        </p:nvSpPr>
        <p:spPr>
          <a:xfrm>
            <a:off x="6359419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B70CFAF-5654-2241-B19D-0E00BE2C1E3E}"/>
              </a:ext>
            </a:extLst>
          </p:cNvPr>
          <p:cNvSpPr/>
          <p:nvPr/>
        </p:nvSpPr>
        <p:spPr>
          <a:xfrm>
            <a:off x="6359419" y="460376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Calculator">
            <a:extLst>
              <a:ext uri="{FF2B5EF4-FFF2-40B4-BE49-F238E27FC236}">
                <a16:creationId xmlns:a16="http://schemas.microsoft.com/office/drawing/2014/main" id="{FB2452D5-0628-0C4F-AAB7-D2C8972CEBC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772" y="303626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F75EBD99-BDBD-364E-9C4F-A65CE30CE8E3}"/>
              </a:ext>
            </a:extLst>
          </p:cNvPr>
          <p:cNvSpPr/>
          <p:nvPr/>
        </p:nvSpPr>
        <p:spPr>
          <a:xfrm>
            <a:off x="3849361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1DA1325-C805-0D44-BA5B-662BBBE56775}"/>
              </a:ext>
            </a:extLst>
          </p:cNvPr>
          <p:cNvSpPr/>
          <p:nvPr/>
        </p:nvSpPr>
        <p:spPr>
          <a:xfrm rot="10800000">
            <a:off x="6359419" y="5138194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F3BDBF-29D5-584F-BAC2-1EA5866571F0}"/>
              </a:ext>
            </a:extLst>
          </p:cNvPr>
          <p:cNvSpPr/>
          <p:nvPr/>
        </p:nvSpPr>
        <p:spPr>
          <a:xfrm>
            <a:off x="7228743" y="2995751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76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DEDF1C-5E6A-D240-B66B-027C5D3B27FE}"/>
              </a:ext>
            </a:extLst>
          </p:cNvPr>
          <p:cNvSpPr/>
          <p:nvPr/>
        </p:nvSpPr>
        <p:spPr>
          <a:xfrm>
            <a:off x="7226739" y="4603761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43711E4-24F0-C34C-86A8-0417B4FD80E3}"/>
              </a:ext>
            </a:extLst>
          </p:cNvPr>
          <p:cNvCxnSpPr>
            <a:cxnSpLocks/>
          </p:cNvCxnSpPr>
          <p:nvPr/>
        </p:nvCxnSpPr>
        <p:spPr>
          <a:xfrm>
            <a:off x="3737609" y="4284561"/>
            <a:ext cx="337142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6C083B4C-2E6E-B542-A6A8-C8D59A7152AE}"/>
              </a:ext>
            </a:extLst>
          </p:cNvPr>
          <p:cNvSpPr/>
          <p:nvPr/>
        </p:nvSpPr>
        <p:spPr>
          <a:xfrm>
            <a:off x="9228839" y="4086822"/>
            <a:ext cx="394181" cy="394181"/>
          </a:xfrm>
          <a:prstGeom prst="lightningBol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HeadWithGears">
            <a:extLst>
              <a:ext uri="{FF2B5EF4-FFF2-40B4-BE49-F238E27FC236}">
                <a16:creationId xmlns:a16="http://schemas.microsoft.com/office/drawing/2014/main" id="{91E84443-AA93-C742-A2B3-C79B86C736E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443BD2-813F-E542-973A-7B4502A48FD4}"/>
              </a:ext>
            </a:extLst>
          </p:cNvPr>
          <p:cNvSpPr/>
          <p:nvPr/>
        </p:nvSpPr>
        <p:spPr>
          <a:xfrm>
            <a:off x="2312428" y="4657155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A74475B-15D6-2D4A-AC2D-9FDC015DE3C1}"/>
              </a:ext>
            </a:extLst>
          </p:cNvPr>
          <p:cNvCxnSpPr>
            <a:cxnSpLocks/>
          </p:cNvCxnSpPr>
          <p:nvPr/>
        </p:nvCxnSpPr>
        <p:spPr>
          <a:xfrm flipH="1">
            <a:off x="8824046" y="3493463"/>
            <a:ext cx="2004" cy="1608010"/>
          </a:xfrm>
          <a:prstGeom prst="bentConnector3">
            <a:avLst>
              <a:gd name="adj1" fmla="val -11407186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50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BA5B-B52C-4349-9EEB-C794E95F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6FED6-EE85-0142-8746-205758944527}"/>
              </a:ext>
            </a:extLst>
          </p:cNvPr>
          <p:cNvSpPr/>
          <p:nvPr/>
        </p:nvSpPr>
        <p:spPr>
          <a:xfrm>
            <a:off x="1141413" y="2017414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Linguistic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AEAD0-F70F-6141-B4F7-036F17A7B463}"/>
              </a:ext>
            </a:extLst>
          </p:cNvPr>
          <p:cNvSpPr/>
          <p:nvPr/>
        </p:nvSpPr>
        <p:spPr>
          <a:xfrm>
            <a:off x="3620324" y="2017413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F330E-E7A5-DC4C-8AEC-8C617CA5CDC1}"/>
              </a:ext>
            </a:extLst>
          </p:cNvPr>
          <p:cNvSpPr/>
          <p:nvPr/>
        </p:nvSpPr>
        <p:spPr>
          <a:xfrm>
            <a:off x="6099235" y="2017412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E32BD-6F3B-BC4A-A26B-0AD7FF08C14A}"/>
              </a:ext>
            </a:extLst>
          </p:cNvPr>
          <p:cNvSpPr/>
          <p:nvPr/>
        </p:nvSpPr>
        <p:spPr>
          <a:xfrm>
            <a:off x="8578146" y="2017411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</a:t>
            </a:r>
          </a:p>
        </p:txBody>
      </p:sp>
      <p:pic>
        <p:nvPicPr>
          <p:cNvPr id="8" name="Graphic 7" descr="BarChart_LTR">
            <a:extLst>
              <a:ext uri="{FF2B5EF4-FFF2-40B4-BE49-F238E27FC236}">
                <a16:creationId xmlns:a16="http://schemas.microsoft.com/office/drawing/2014/main" id="{BC9B3166-2655-DE4E-8D71-5E645A6B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4407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Filter">
            <a:extLst>
              <a:ext uri="{FF2B5EF4-FFF2-40B4-BE49-F238E27FC236}">
                <a16:creationId xmlns:a16="http://schemas.microsoft.com/office/drawing/2014/main" id="{A7F39788-1F4D-DA48-9452-48CA91DA98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5496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1D6E3C80-58D3-8B44-8234-A73FC2D2993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3318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 descr="Calculator">
            <a:extLst>
              <a:ext uri="{FF2B5EF4-FFF2-40B4-BE49-F238E27FC236}">
                <a16:creationId xmlns:a16="http://schemas.microsoft.com/office/drawing/2014/main" id="{9DAF3A83-DD1D-0443-A6B6-4442C55F50F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92229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Graphic 25" descr="HeadWithGears">
            <a:extLst>
              <a:ext uri="{FF2B5EF4-FFF2-40B4-BE49-F238E27FC236}">
                <a16:creationId xmlns:a16="http://schemas.microsoft.com/office/drawing/2014/main" id="{D1A3249B-F799-EA43-8B27-DA8492FFAF0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0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2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CCDF43-B7B6-A042-ADBE-DD9ED61E4E6D}"/>
              </a:ext>
            </a:extLst>
          </p:cNvPr>
          <p:cNvSpPr/>
          <p:nvPr/>
        </p:nvSpPr>
        <p:spPr>
          <a:xfrm>
            <a:off x="7074216" y="5763711"/>
            <a:ext cx="2312695" cy="254643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5586FA-2F77-3D4B-A6A8-424F52134778}"/>
              </a:ext>
            </a:extLst>
          </p:cNvPr>
          <p:cNvSpPr/>
          <p:nvPr/>
        </p:nvSpPr>
        <p:spPr>
          <a:xfrm>
            <a:off x="7088528" y="4477714"/>
            <a:ext cx="2312695" cy="254643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7BA5B-B52C-4349-9EEB-C794E95F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6FED6-EE85-0142-8746-205758944527}"/>
              </a:ext>
            </a:extLst>
          </p:cNvPr>
          <p:cNvSpPr/>
          <p:nvPr/>
        </p:nvSpPr>
        <p:spPr>
          <a:xfrm>
            <a:off x="1141413" y="2017414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Linguistic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AEAD0-F70F-6141-B4F7-036F17A7B463}"/>
              </a:ext>
            </a:extLst>
          </p:cNvPr>
          <p:cNvSpPr/>
          <p:nvPr/>
        </p:nvSpPr>
        <p:spPr>
          <a:xfrm>
            <a:off x="3620324" y="2017413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F330E-E7A5-DC4C-8AEC-8C617CA5CDC1}"/>
              </a:ext>
            </a:extLst>
          </p:cNvPr>
          <p:cNvSpPr/>
          <p:nvPr/>
        </p:nvSpPr>
        <p:spPr>
          <a:xfrm>
            <a:off x="6099235" y="2017412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E32BD-6F3B-BC4A-A26B-0AD7FF08C14A}"/>
              </a:ext>
            </a:extLst>
          </p:cNvPr>
          <p:cNvSpPr/>
          <p:nvPr/>
        </p:nvSpPr>
        <p:spPr>
          <a:xfrm>
            <a:off x="8578146" y="2017411"/>
            <a:ext cx="2342567" cy="64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Scoring</a:t>
            </a:r>
          </a:p>
        </p:txBody>
      </p:sp>
      <p:pic>
        <p:nvPicPr>
          <p:cNvPr id="8" name="Graphic 7" descr="BarChart_LTR">
            <a:extLst>
              <a:ext uri="{FF2B5EF4-FFF2-40B4-BE49-F238E27FC236}">
                <a16:creationId xmlns:a16="http://schemas.microsoft.com/office/drawing/2014/main" id="{BC9B3166-2655-DE4E-8D71-5E645A6B21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4407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Filter">
            <a:extLst>
              <a:ext uri="{FF2B5EF4-FFF2-40B4-BE49-F238E27FC236}">
                <a16:creationId xmlns:a16="http://schemas.microsoft.com/office/drawing/2014/main" id="{A7F39788-1F4D-DA48-9452-48CA91DA980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5496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1D6E3C80-58D3-8B44-8234-A73FC2D2993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3318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 descr="Calculator">
            <a:extLst>
              <a:ext uri="{FF2B5EF4-FFF2-40B4-BE49-F238E27FC236}">
                <a16:creationId xmlns:a16="http://schemas.microsoft.com/office/drawing/2014/main" id="{9DAF3A83-DD1D-0443-A6B6-4442C55F50F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92229" y="29136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41EA2A-1A0C-804F-AEA1-3207D4ED830F}"/>
              </a:ext>
            </a:extLst>
          </p:cNvPr>
          <p:cNvSpPr/>
          <p:nvPr/>
        </p:nvSpPr>
        <p:spPr>
          <a:xfrm>
            <a:off x="2252738" y="4072359"/>
            <a:ext cx="5992139" cy="1041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includes 16 constituent states, covers an area of 357,021 square </a:t>
            </a:r>
            <a:r>
              <a:rPr lang="en-US" dirty="0" err="1">
                <a:solidFill>
                  <a:schemeClr val="bg1"/>
                </a:solidFill>
              </a:rPr>
              <a:t>kilometres</a:t>
            </a:r>
            <a:r>
              <a:rPr lang="en-US" dirty="0">
                <a:solidFill>
                  <a:schemeClr val="bg1"/>
                </a:solidFill>
              </a:rPr>
              <a:t>, and has a largely temperate seasonal climate.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965EEB-7551-314B-915B-3E13498BB3A2}"/>
              </a:ext>
            </a:extLst>
          </p:cNvPr>
          <p:cNvSpPr/>
          <p:nvPr/>
        </p:nvSpPr>
        <p:spPr>
          <a:xfrm>
            <a:off x="2252737" y="5358354"/>
            <a:ext cx="5992139" cy="1041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total </a:t>
            </a:r>
            <a:r>
              <a:rPr lang="de-DE" dirty="0" err="1">
                <a:solidFill>
                  <a:schemeClr val="bg1"/>
                </a:solidFill>
              </a:rPr>
              <a:t>area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Germany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357,021 </a:t>
            </a:r>
            <a:r>
              <a:rPr lang="de-DE" dirty="0" err="1">
                <a:solidFill>
                  <a:schemeClr val="bg1"/>
                </a:solidFill>
              </a:rPr>
              <a:t>square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kilometres</a:t>
            </a:r>
            <a:r>
              <a:rPr lang="de-DE" dirty="0">
                <a:solidFill>
                  <a:schemeClr val="bg1"/>
                </a:solidFill>
              </a:rPr>
              <a:t>. The large </a:t>
            </a:r>
            <a:r>
              <a:rPr lang="de-DE" dirty="0" err="1">
                <a:solidFill>
                  <a:schemeClr val="bg1"/>
                </a:solidFill>
              </a:rPr>
              <a:t>majority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Germany </a:t>
            </a:r>
            <a:r>
              <a:rPr lang="de-DE" dirty="0" err="1">
                <a:solidFill>
                  <a:schemeClr val="bg1"/>
                </a:solidFill>
              </a:rPr>
              <a:t>has</a:t>
            </a:r>
            <a:r>
              <a:rPr lang="de-DE" dirty="0">
                <a:solidFill>
                  <a:schemeClr val="bg1"/>
                </a:solidFill>
              </a:rPr>
              <a:t> warm </a:t>
            </a:r>
            <a:r>
              <a:rPr lang="de-DE" dirty="0" err="1">
                <a:solidFill>
                  <a:schemeClr val="bg1"/>
                </a:solidFill>
              </a:rPr>
              <a:t>summers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cold</a:t>
            </a:r>
            <a:r>
              <a:rPr lang="de-DE" dirty="0">
                <a:solidFill>
                  <a:schemeClr val="bg1"/>
                </a:solidFill>
              </a:rPr>
              <a:t> winters.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9D92D8-A10B-A847-863A-AF86BD60979D}"/>
              </a:ext>
            </a:extLst>
          </p:cNvPr>
          <p:cNvSpPr/>
          <p:nvPr/>
        </p:nvSpPr>
        <p:spPr>
          <a:xfrm>
            <a:off x="8839043" y="4095508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C5E6FF-6F2D-3A4E-AF2E-4164BC7F57E5}"/>
              </a:ext>
            </a:extLst>
          </p:cNvPr>
          <p:cNvSpPr/>
          <p:nvPr/>
        </p:nvSpPr>
        <p:spPr>
          <a:xfrm>
            <a:off x="8839042" y="5381503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EAA482-2B2E-B24E-9C00-522D0B41C792}"/>
              </a:ext>
            </a:extLst>
          </p:cNvPr>
          <p:cNvSpPr/>
          <p:nvPr/>
        </p:nvSpPr>
        <p:spPr>
          <a:xfrm>
            <a:off x="6094412" y="6309410"/>
            <a:ext cx="2361236" cy="38172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Wikipedia and Simple Wikipedia</a:t>
            </a:r>
          </a:p>
        </p:txBody>
      </p:sp>
      <p:pic>
        <p:nvPicPr>
          <p:cNvPr id="26" name="Graphic 25" descr="HeadWithGears">
            <a:extLst>
              <a:ext uri="{FF2B5EF4-FFF2-40B4-BE49-F238E27FC236}">
                <a16:creationId xmlns:a16="http://schemas.microsoft.com/office/drawing/2014/main" id="{D1A3249B-F799-EA43-8B27-DA8492FFAF0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10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5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B3D-2F6B-3F42-AB18-7ED3251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34AD-1DDC-DD4E-9BDB-F7782145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14362-54A8-0548-A226-6A82BF352CBA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89F1D6-0273-EF41-9EA7-E54F960EA8B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1BB1DF-05BE-B044-B3A7-55D66601CD56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F61BA-1572-4B42-9F2C-39FA9AAAC2FA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920C21-C36B-7841-BDDB-204DD8B2013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92001F-1B9B-F548-8ADF-343D7115CDB1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1D566-C406-1F42-9F27-5265F064BE85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D73A5-2DC6-254C-B148-6871D8A17730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E465-A83D-8F4D-AAAC-05F86C03E8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23A0A-1229-514C-AA6C-725258B7AA62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2FD66-0EDC-6544-BC57-E6AD174E92A4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0C278-424A-BF42-8C53-A6C0FD4ED3C0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5BABA-A0CD-1148-A810-983A8949C47B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6B931-59CF-8A41-9A8F-9424061B56A5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37E44-F197-BF40-B173-83F44FE1FC82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423F-7EF8-504E-BD73-6F5BBB95F741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F01957-6B86-714C-A965-3B17D45D3E61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9B132-96E8-5741-960C-6834DD1E59E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2D7EA2-47DA-A342-A061-51C346B9A9A2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86DECAF6-B530-8D45-8CC0-3CC52FC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24" name="Graphic 23" descr="HeadWithGears">
            <a:extLst>
              <a:ext uri="{FF2B5EF4-FFF2-40B4-BE49-F238E27FC236}">
                <a16:creationId xmlns:a16="http://schemas.microsoft.com/office/drawing/2014/main" id="{EBB9206D-7D61-3649-871F-54818100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25" name="Graphic 24" descr="Playbook">
            <a:extLst>
              <a:ext uri="{FF2B5EF4-FFF2-40B4-BE49-F238E27FC236}">
                <a16:creationId xmlns:a16="http://schemas.microsoft.com/office/drawing/2014/main" id="{59518838-8D22-8048-B882-1AA5EE7F54D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DF64B165-E65B-DE4F-A7B3-C575754BD4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27" name="Graphic 26" descr="BarChart_LTR">
            <a:extLst>
              <a:ext uri="{FF2B5EF4-FFF2-40B4-BE49-F238E27FC236}">
                <a16:creationId xmlns:a16="http://schemas.microsoft.com/office/drawing/2014/main" id="{FB826E83-9C69-9D4D-AA93-69CB738E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28" name="Graphic 27" descr="DailyCalendar">
            <a:extLst>
              <a:ext uri="{FF2B5EF4-FFF2-40B4-BE49-F238E27FC236}">
                <a16:creationId xmlns:a16="http://schemas.microsoft.com/office/drawing/2014/main" id="{D1E50EF7-5F3D-F941-969B-D99E447A2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2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EDDA-39DF-9241-A0AF-0E00F74D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48A31-5726-F44C-864F-D43B5AA606B8}"/>
              </a:ext>
            </a:extLst>
          </p:cNvPr>
          <p:cNvGrpSpPr/>
          <p:nvPr/>
        </p:nvGrpSpPr>
        <p:grpSpPr>
          <a:xfrm>
            <a:off x="1141413" y="2262085"/>
            <a:ext cx="3704362" cy="3621645"/>
            <a:chOff x="4381358" y="2218748"/>
            <a:chExt cx="3704362" cy="3621645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CDA1507-E70E-F14D-8D4D-52B6DC56A2B7}"/>
                </a:ext>
              </a:extLst>
            </p:cNvPr>
            <p:cNvSpPr/>
            <p:nvPr/>
          </p:nvSpPr>
          <p:spPr>
            <a:xfrm>
              <a:off x="4381358" y="2218748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Lexical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9497BCEB-C4F2-0440-A513-F4144DC88C93}"/>
                </a:ext>
              </a:extLst>
            </p:cNvPr>
            <p:cNvSpPr/>
            <p:nvPr/>
          </p:nvSpPr>
          <p:spPr>
            <a:xfrm>
              <a:off x="6094412" y="3167872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Syntactic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CAB5C84-BAD7-DE48-870F-7EE5603D86FD}"/>
                </a:ext>
              </a:extLst>
            </p:cNvPr>
            <p:cNvSpPr/>
            <p:nvPr/>
          </p:nvSpPr>
          <p:spPr>
            <a:xfrm>
              <a:off x="4381358" y="4123748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Semantic</a:t>
              </a:r>
            </a:p>
          </p:txBody>
        </p:sp>
      </p:grpSp>
      <p:pic>
        <p:nvPicPr>
          <p:cNvPr id="22" name="Graphic 21" descr="Playbook">
            <a:extLst>
              <a:ext uri="{FF2B5EF4-FFF2-40B4-BE49-F238E27FC236}">
                <a16:creationId xmlns:a16="http://schemas.microsoft.com/office/drawing/2014/main" id="{C05D977D-CBA5-BB40-B929-D124270D4F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13400616-062C-1249-BF34-C4D9BE980157}"/>
              </a:ext>
            </a:extLst>
          </p:cNvPr>
          <p:cNvSpPr/>
          <p:nvPr/>
        </p:nvSpPr>
        <p:spPr>
          <a:xfrm>
            <a:off x="5397554" y="2153513"/>
            <a:ext cx="5459499" cy="406003"/>
          </a:xfrm>
          <a:prstGeom prst="snip2DiagRect">
            <a:avLst>
              <a:gd name="adj1" fmla="val 0"/>
              <a:gd name="adj2" fmla="val 247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Hiebert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E. H. (2002). Standards,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assessment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and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text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difficulty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190B715B-8F6A-1A45-A50E-EC5DEB6179C1}"/>
              </a:ext>
            </a:extLst>
          </p:cNvPr>
          <p:cNvSpPr/>
          <p:nvPr/>
        </p:nvSpPr>
        <p:spPr>
          <a:xfrm>
            <a:off x="6201371" y="3640225"/>
            <a:ext cx="5365596" cy="609243"/>
          </a:xfrm>
          <a:prstGeom prst="snip2DiagRect">
            <a:avLst>
              <a:gd name="adj1" fmla="val 0"/>
              <a:gd name="adj2" fmla="val 149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Aluisio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S.,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Specia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Gasperin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C., &amp;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Scarton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C. (2010, June).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Readability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assessment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text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simplification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2613F-371E-2345-B8B2-20FDE7CEEF08}"/>
              </a:ext>
            </a:extLst>
          </p:cNvPr>
          <p:cNvCxnSpPr>
            <a:cxnSpLocks/>
            <a:stCxn id="3" idx="1"/>
            <a:endCxn id="23" idx="3"/>
          </p:cNvCxnSpPr>
          <p:nvPr/>
        </p:nvCxnSpPr>
        <p:spPr>
          <a:xfrm>
            <a:off x="8127304" y="2559516"/>
            <a:ext cx="756865" cy="1080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296AE3-B499-FB4E-A578-0D79C9657DF0}"/>
              </a:ext>
            </a:extLst>
          </p:cNvPr>
          <p:cNvSpPr/>
          <p:nvPr/>
        </p:nvSpPr>
        <p:spPr>
          <a:xfrm>
            <a:off x="5200784" y="5025407"/>
            <a:ext cx="5656269" cy="358378"/>
          </a:xfrm>
          <a:prstGeom prst="snip2DiagRect">
            <a:avLst>
              <a:gd name="adj1" fmla="val 0"/>
              <a:gd name="adj2" fmla="val 149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Siddharthan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A. (2006).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Syntactic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simplification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and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text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cohesion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211974-CC2C-664F-BEE1-36AD0D1E5256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8028919" y="4249468"/>
            <a:ext cx="855250" cy="7759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nip Diagonal Corner Rectangle 36">
            <a:extLst>
              <a:ext uri="{FF2B5EF4-FFF2-40B4-BE49-F238E27FC236}">
                <a16:creationId xmlns:a16="http://schemas.microsoft.com/office/drawing/2014/main" id="{281AB4FA-0411-8948-8EFE-DE8B2BE404A0}"/>
              </a:ext>
            </a:extLst>
          </p:cNvPr>
          <p:cNvSpPr/>
          <p:nvPr/>
        </p:nvSpPr>
        <p:spPr>
          <a:xfrm>
            <a:off x="8456544" y="6106116"/>
            <a:ext cx="1675855" cy="358378"/>
          </a:xfrm>
          <a:prstGeom prst="snip2DiagRect">
            <a:avLst>
              <a:gd name="adj1" fmla="val 0"/>
              <a:gd name="adj2" fmla="val 149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1A4F28-02BE-DF49-949A-95C65ABE06A6}"/>
              </a:ext>
            </a:extLst>
          </p:cNvPr>
          <p:cNvCxnSpPr>
            <a:cxnSpLocks/>
            <a:stCxn id="37" idx="3"/>
            <a:endCxn id="24" idx="1"/>
          </p:cNvCxnSpPr>
          <p:nvPr/>
        </p:nvCxnSpPr>
        <p:spPr>
          <a:xfrm flipH="1" flipV="1">
            <a:off x="8028919" y="5383785"/>
            <a:ext cx="1265553" cy="722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0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EDDA-39DF-9241-A0AF-0E00F74D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48A31-5726-F44C-864F-D43B5AA606B8}"/>
              </a:ext>
            </a:extLst>
          </p:cNvPr>
          <p:cNvGrpSpPr/>
          <p:nvPr/>
        </p:nvGrpSpPr>
        <p:grpSpPr>
          <a:xfrm>
            <a:off x="1141413" y="2262085"/>
            <a:ext cx="3704362" cy="3621645"/>
            <a:chOff x="4381358" y="2218748"/>
            <a:chExt cx="3704362" cy="3621645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CDA1507-E70E-F14D-8D4D-52B6DC56A2B7}"/>
                </a:ext>
              </a:extLst>
            </p:cNvPr>
            <p:cNvSpPr/>
            <p:nvPr/>
          </p:nvSpPr>
          <p:spPr>
            <a:xfrm>
              <a:off x="4381358" y="2218748"/>
              <a:ext cx="1991308" cy="1716645"/>
            </a:xfrm>
            <a:prstGeom prst="hexag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Lexical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9497BCEB-C4F2-0440-A513-F4144DC88C93}"/>
                </a:ext>
              </a:extLst>
            </p:cNvPr>
            <p:cNvSpPr/>
            <p:nvPr/>
          </p:nvSpPr>
          <p:spPr>
            <a:xfrm>
              <a:off x="6094412" y="3167872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Syntactic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CAB5C84-BAD7-DE48-870F-7EE5603D86FD}"/>
                </a:ext>
              </a:extLst>
            </p:cNvPr>
            <p:cNvSpPr/>
            <p:nvPr/>
          </p:nvSpPr>
          <p:spPr>
            <a:xfrm>
              <a:off x="4381358" y="4123748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Semantic</a:t>
              </a:r>
            </a:p>
          </p:txBody>
        </p:sp>
      </p:grpSp>
      <p:pic>
        <p:nvPicPr>
          <p:cNvPr id="10" name="Graphic 9" descr="Ruler">
            <a:extLst>
              <a:ext uri="{FF2B5EF4-FFF2-40B4-BE49-F238E27FC236}">
                <a16:creationId xmlns:a16="http://schemas.microsoft.com/office/drawing/2014/main" id="{68284FE7-09D6-EE4B-A5D9-04DD2403D4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821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Microscope">
            <a:extLst>
              <a:ext uri="{FF2B5EF4-FFF2-40B4-BE49-F238E27FC236}">
                <a16:creationId xmlns:a16="http://schemas.microsoft.com/office/drawing/2014/main" id="{5AC9506A-EAA5-CC43-B1B2-F948A417E67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0821" y="3649777"/>
            <a:ext cx="914400" cy="914400"/>
          </a:xfrm>
          <a:prstGeom prst="rect">
            <a:avLst/>
          </a:prstGeom>
        </p:spPr>
      </p:pic>
      <p:pic>
        <p:nvPicPr>
          <p:cNvPr id="14" name="Graphic 13" descr="Voice">
            <a:extLst>
              <a:ext uri="{FF2B5EF4-FFF2-40B4-BE49-F238E27FC236}">
                <a16:creationId xmlns:a16="http://schemas.microsoft.com/office/drawing/2014/main" id="{E3897CB1-6B46-B249-A988-3C84F12D98E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0821" y="4784954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8B1682-99AA-DD46-B53B-1453988A500F}"/>
              </a:ext>
            </a:extLst>
          </p:cNvPr>
          <p:cNvSpPr/>
          <p:nvPr/>
        </p:nvSpPr>
        <p:spPr>
          <a:xfrm>
            <a:off x="7714739" y="2648232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Mean Word Length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E5D6C-4953-854C-B907-4F7CE26DFD0E}"/>
              </a:ext>
            </a:extLst>
          </p:cNvPr>
          <p:cNvSpPr/>
          <p:nvPr/>
        </p:nvSpPr>
        <p:spPr>
          <a:xfrm>
            <a:off x="7714739" y="3783408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Flesch Index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F765D-D67B-BB4D-844C-1EBE133A3D90}"/>
              </a:ext>
            </a:extLst>
          </p:cNvPr>
          <p:cNvSpPr/>
          <p:nvPr/>
        </p:nvSpPr>
        <p:spPr>
          <a:xfrm>
            <a:off x="7714739" y="4918585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Word Frequency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83F30E2-6C67-554A-BCF8-7691C83FEDF8}"/>
              </a:ext>
            </a:extLst>
          </p:cNvPr>
          <p:cNvCxnSpPr>
            <a:stCxn id="6" idx="5"/>
            <a:endCxn id="15" idx="0"/>
          </p:cNvCxnSpPr>
          <p:nvPr/>
        </p:nvCxnSpPr>
        <p:spPr>
          <a:xfrm rot="16200000" flipH="1">
            <a:off x="5537702" y="-572058"/>
            <a:ext cx="386147" cy="6054433"/>
          </a:xfrm>
          <a:prstGeom prst="bentConnector3">
            <a:avLst>
              <a:gd name="adj1" fmla="val 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520B38-6102-7847-B1D6-958BF7A41C5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757993" y="3295369"/>
            <a:ext cx="0" cy="488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C915B-63FC-CB4E-A56E-F77A0631E74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757993" y="4430545"/>
            <a:ext cx="0" cy="48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Playbook">
            <a:extLst>
              <a:ext uri="{FF2B5EF4-FFF2-40B4-BE49-F238E27FC236}">
                <a16:creationId xmlns:a16="http://schemas.microsoft.com/office/drawing/2014/main" id="{9B343F5E-2EC3-D44B-A97C-31521EB1A5B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EDDA-39DF-9241-A0AF-0E00F74D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48A31-5726-F44C-864F-D43B5AA606B8}"/>
              </a:ext>
            </a:extLst>
          </p:cNvPr>
          <p:cNvGrpSpPr/>
          <p:nvPr/>
        </p:nvGrpSpPr>
        <p:grpSpPr>
          <a:xfrm>
            <a:off x="1141413" y="2262085"/>
            <a:ext cx="3704362" cy="3621645"/>
            <a:chOff x="4381358" y="2218748"/>
            <a:chExt cx="3704362" cy="3621645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CDA1507-E70E-F14D-8D4D-52B6DC56A2B7}"/>
                </a:ext>
              </a:extLst>
            </p:cNvPr>
            <p:cNvSpPr/>
            <p:nvPr/>
          </p:nvSpPr>
          <p:spPr>
            <a:xfrm>
              <a:off x="4381358" y="2218748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Lexical</a:t>
              </a:r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9497BCEB-C4F2-0440-A513-F4144DC88C93}"/>
                </a:ext>
              </a:extLst>
            </p:cNvPr>
            <p:cNvSpPr/>
            <p:nvPr/>
          </p:nvSpPr>
          <p:spPr>
            <a:xfrm>
              <a:off x="6094412" y="3167872"/>
              <a:ext cx="1991308" cy="1716645"/>
            </a:xfrm>
            <a:prstGeom prst="hexag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Syntactic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CAB5C84-BAD7-DE48-870F-7EE5603D86FD}"/>
                </a:ext>
              </a:extLst>
            </p:cNvPr>
            <p:cNvSpPr/>
            <p:nvPr/>
          </p:nvSpPr>
          <p:spPr>
            <a:xfrm>
              <a:off x="4381358" y="4123748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Semantic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B1682-99AA-DD46-B53B-1453988A500F}"/>
              </a:ext>
            </a:extLst>
          </p:cNvPr>
          <p:cNvSpPr/>
          <p:nvPr/>
        </p:nvSpPr>
        <p:spPr>
          <a:xfrm>
            <a:off x="7714739" y="2648232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Sentence Length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E5D6C-4953-854C-B907-4F7CE26DFD0E}"/>
              </a:ext>
            </a:extLst>
          </p:cNvPr>
          <p:cNvSpPr/>
          <p:nvPr/>
        </p:nvSpPr>
        <p:spPr>
          <a:xfrm>
            <a:off x="7714739" y="3783408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Sentence Parts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F765D-D67B-BB4D-844C-1EBE133A3D90}"/>
              </a:ext>
            </a:extLst>
          </p:cNvPr>
          <p:cNvSpPr/>
          <p:nvPr/>
        </p:nvSpPr>
        <p:spPr>
          <a:xfrm>
            <a:off x="7714739" y="4918585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Coordination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Subordination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83F30E2-6C67-554A-BCF8-7691C83FEDF8}"/>
              </a:ext>
            </a:extLst>
          </p:cNvPr>
          <p:cNvCxnSpPr>
            <a:cxnSpLocks/>
            <a:stCxn id="7" idx="5"/>
            <a:endCxn id="15" idx="0"/>
          </p:cNvCxnSpPr>
          <p:nvPr/>
        </p:nvCxnSpPr>
        <p:spPr>
          <a:xfrm rot="5400000" flipH="1" flipV="1">
            <a:off x="6305815" y="759032"/>
            <a:ext cx="562977" cy="4341379"/>
          </a:xfrm>
          <a:prstGeom prst="bentConnector3">
            <a:avLst>
              <a:gd name="adj1" fmla="val 1406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520B38-6102-7847-B1D6-958BF7A41C5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757993" y="3295369"/>
            <a:ext cx="0" cy="488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C915B-63FC-CB4E-A56E-F77A0631E74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757993" y="4430545"/>
            <a:ext cx="0" cy="48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791781-4EC8-0A48-9A43-16BD10442417}"/>
              </a:ext>
            </a:extLst>
          </p:cNvPr>
          <p:cNvSpPr/>
          <p:nvPr/>
        </p:nvSpPr>
        <p:spPr>
          <a:xfrm>
            <a:off x="10115649" y="3391221"/>
            <a:ext cx="1863524" cy="14315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Passive</a:t>
            </a:r>
          </a:p>
          <a:p>
            <a:r>
              <a:rPr lang="en-US" sz="1600" dirty="0"/>
              <a:t>Nominalization</a:t>
            </a:r>
          </a:p>
          <a:p>
            <a:r>
              <a:rPr lang="en-US" sz="1600" dirty="0"/>
              <a:t>Embeddedness</a:t>
            </a:r>
          </a:p>
          <a:p>
            <a:r>
              <a:rPr lang="en-US" sz="1600" dirty="0"/>
              <a:t>Relative Clauses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55628C-C306-434A-A990-259467153978}"/>
              </a:ext>
            </a:extLst>
          </p:cNvPr>
          <p:cNvCxnSpPr>
            <a:cxnSpLocks/>
            <a:stCxn id="16" idx="3"/>
            <a:endCxn id="4" idx="1"/>
          </p:cNvCxnSpPr>
          <p:nvPr/>
        </p:nvCxnSpPr>
        <p:spPr>
          <a:xfrm flipV="1">
            <a:off x="9801247" y="4106976"/>
            <a:ext cx="31440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ompass">
            <a:extLst>
              <a:ext uri="{FF2B5EF4-FFF2-40B4-BE49-F238E27FC236}">
                <a16:creationId xmlns:a16="http://schemas.microsoft.com/office/drawing/2014/main" id="{CBBD4BCA-FC76-1F43-9BAC-028C698F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821" y="4779113"/>
            <a:ext cx="914400" cy="914400"/>
          </a:xfrm>
          <a:prstGeom prst="rect">
            <a:avLst/>
          </a:prstGeom>
        </p:spPr>
      </p:pic>
      <p:pic>
        <p:nvPicPr>
          <p:cNvPr id="32" name="Graphic 31" descr="Ruler">
            <a:extLst>
              <a:ext uri="{FF2B5EF4-FFF2-40B4-BE49-F238E27FC236}">
                <a16:creationId xmlns:a16="http://schemas.microsoft.com/office/drawing/2014/main" id="{62CE7481-2EFF-B64D-9A37-07015021D3C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0821" y="2514600"/>
            <a:ext cx="914400" cy="914400"/>
          </a:xfrm>
          <a:prstGeom prst="rect">
            <a:avLst/>
          </a:prstGeom>
        </p:spPr>
      </p:pic>
      <p:pic>
        <p:nvPicPr>
          <p:cNvPr id="33" name="Graphic 32" descr="Hierarchy">
            <a:extLst>
              <a:ext uri="{FF2B5EF4-FFF2-40B4-BE49-F238E27FC236}">
                <a16:creationId xmlns:a16="http://schemas.microsoft.com/office/drawing/2014/main" id="{B8ADBF23-1E92-CA44-940F-5F1A815B80D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0821" y="3652764"/>
            <a:ext cx="914400" cy="914400"/>
          </a:xfrm>
          <a:prstGeom prst="rect">
            <a:avLst/>
          </a:prstGeom>
        </p:spPr>
      </p:pic>
      <p:pic>
        <p:nvPicPr>
          <p:cNvPr id="36" name="Graphic 35" descr="Playbook">
            <a:extLst>
              <a:ext uri="{FF2B5EF4-FFF2-40B4-BE49-F238E27FC236}">
                <a16:creationId xmlns:a16="http://schemas.microsoft.com/office/drawing/2014/main" id="{1F0A020A-67A9-0F46-9E7E-DCEB2F2BC5A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1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EDDA-39DF-9241-A0AF-0E00F74D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48A31-5726-F44C-864F-D43B5AA606B8}"/>
              </a:ext>
            </a:extLst>
          </p:cNvPr>
          <p:cNvGrpSpPr/>
          <p:nvPr/>
        </p:nvGrpSpPr>
        <p:grpSpPr>
          <a:xfrm>
            <a:off x="1141413" y="2262085"/>
            <a:ext cx="3704362" cy="3621645"/>
            <a:chOff x="4381358" y="2218748"/>
            <a:chExt cx="3704362" cy="3621645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CDA1507-E70E-F14D-8D4D-52B6DC56A2B7}"/>
                </a:ext>
              </a:extLst>
            </p:cNvPr>
            <p:cNvSpPr/>
            <p:nvPr/>
          </p:nvSpPr>
          <p:spPr>
            <a:xfrm>
              <a:off x="4381358" y="2218748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Lexical</a:t>
              </a:r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9497BCEB-C4F2-0440-A513-F4144DC88C93}"/>
                </a:ext>
              </a:extLst>
            </p:cNvPr>
            <p:cNvSpPr/>
            <p:nvPr/>
          </p:nvSpPr>
          <p:spPr>
            <a:xfrm>
              <a:off x="6094412" y="3167872"/>
              <a:ext cx="1991308" cy="171664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Syntactic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CAB5C84-BAD7-DE48-870F-7EE5603D86FD}"/>
                </a:ext>
              </a:extLst>
            </p:cNvPr>
            <p:cNvSpPr/>
            <p:nvPr/>
          </p:nvSpPr>
          <p:spPr>
            <a:xfrm>
              <a:off x="4381358" y="4123748"/>
              <a:ext cx="1991308" cy="1716645"/>
            </a:xfrm>
            <a:prstGeom prst="hexago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Semantic</a:t>
              </a:r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B1682-99AA-DD46-B53B-1453988A500F}"/>
              </a:ext>
            </a:extLst>
          </p:cNvPr>
          <p:cNvSpPr/>
          <p:nvPr/>
        </p:nvSpPr>
        <p:spPr>
          <a:xfrm>
            <a:off x="7714739" y="2648232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Sentence Length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E5D6C-4953-854C-B907-4F7CE26DFD0E}"/>
              </a:ext>
            </a:extLst>
          </p:cNvPr>
          <p:cNvSpPr/>
          <p:nvPr/>
        </p:nvSpPr>
        <p:spPr>
          <a:xfrm>
            <a:off x="7714739" y="3783408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Sentence Parts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AF765D-D67B-BB4D-844C-1EBE133A3D90}"/>
              </a:ext>
            </a:extLst>
          </p:cNvPr>
          <p:cNvSpPr/>
          <p:nvPr/>
        </p:nvSpPr>
        <p:spPr>
          <a:xfrm>
            <a:off x="7714739" y="4918585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Coordination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Subordination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83F30E2-6C67-554A-BCF8-7691C83FEDF8}"/>
              </a:ext>
            </a:extLst>
          </p:cNvPr>
          <p:cNvCxnSpPr>
            <a:cxnSpLocks/>
            <a:stCxn id="8" idx="1"/>
            <a:endCxn id="44" idx="2"/>
          </p:cNvCxnSpPr>
          <p:nvPr/>
        </p:nvCxnSpPr>
        <p:spPr>
          <a:xfrm rot="5400000" flipH="1" flipV="1">
            <a:off x="5571772" y="2697509"/>
            <a:ext cx="318008" cy="6054433"/>
          </a:xfrm>
          <a:prstGeom prst="bentConnector3">
            <a:avLst>
              <a:gd name="adj1" fmla="val 9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520B38-6102-7847-B1D6-958BF7A41C5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757993" y="3295369"/>
            <a:ext cx="0" cy="488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C915B-63FC-CB4E-A56E-F77A0631E74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757993" y="4430545"/>
            <a:ext cx="0" cy="48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3680CED-1E41-9B4C-87A1-D8376A087661}"/>
              </a:ext>
            </a:extLst>
          </p:cNvPr>
          <p:cNvSpPr/>
          <p:nvPr/>
        </p:nvSpPr>
        <p:spPr>
          <a:xfrm>
            <a:off x="7714739" y="2648232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Discourse Relations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D6F57F-66FF-7A4D-A6DC-A70D8BF94195}"/>
              </a:ext>
            </a:extLst>
          </p:cNvPr>
          <p:cNvSpPr/>
          <p:nvPr/>
        </p:nvSpPr>
        <p:spPr>
          <a:xfrm>
            <a:off x="7714739" y="3783408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Coherence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AAD79A-4147-F543-B5C9-CAFDDBED601E}"/>
              </a:ext>
            </a:extLst>
          </p:cNvPr>
          <p:cNvSpPr/>
          <p:nvPr/>
        </p:nvSpPr>
        <p:spPr>
          <a:xfrm>
            <a:off x="7714739" y="4918585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Cohesion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40E19E-129B-8F4B-B364-9676C7B7C997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8757993" y="3295369"/>
            <a:ext cx="0" cy="488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8E442C-5833-C84E-8814-A35144449511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8757993" y="4430545"/>
            <a:ext cx="0" cy="488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Drama">
            <a:extLst>
              <a:ext uri="{FF2B5EF4-FFF2-40B4-BE49-F238E27FC236}">
                <a16:creationId xmlns:a16="http://schemas.microsoft.com/office/drawing/2014/main" id="{41180162-B77C-7540-89FA-072C50047E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5177" y="2514599"/>
            <a:ext cx="914400" cy="914400"/>
          </a:xfrm>
          <a:prstGeom prst="rect">
            <a:avLst/>
          </a:prstGeom>
        </p:spPr>
      </p:pic>
      <p:pic>
        <p:nvPicPr>
          <p:cNvPr id="50" name="Graphic 49" descr="End">
            <a:extLst>
              <a:ext uri="{FF2B5EF4-FFF2-40B4-BE49-F238E27FC236}">
                <a16:creationId xmlns:a16="http://schemas.microsoft.com/office/drawing/2014/main" id="{18EE467E-6E91-7F40-BF60-F0B20330E61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5177" y="3612331"/>
            <a:ext cx="914400" cy="914400"/>
          </a:xfrm>
          <a:prstGeom prst="rect">
            <a:avLst/>
          </a:prstGeom>
        </p:spPr>
      </p:pic>
      <p:pic>
        <p:nvPicPr>
          <p:cNvPr id="51" name="Graphic 50" descr="Puzzle">
            <a:extLst>
              <a:ext uri="{FF2B5EF4-FFF2-40B4-BE49-F238E27FC236}">
                <a16:creationId xmlns:a16="http://schemas.microsoft.com/office/drawing/2014/main" id="{CF9378B9-ECEB-BA49-955C-63754553C6D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6485" y="4784953"/>
            <a:ext cx="914400" cy="914400"/>
          </a:xfrm>
          <a:prstGeom prst="rect">
            <a:avLst/>
          </a:prstGeom>
        </p:spPr>
      </p:pic>
      <p:pic>
        <p:nvPicPr>
          <p:cNvPr id="53" name="Graphic 52" descr="Playbook">
            <a:extLst>
              <a:ext uri="{FF2B5EF4-FFF2-40B4-BE49-F238E27FC236}">
                <a16:creationId xmlns:a16="http://schemas.microsoft.com/office/drawing/2014/main" id="{12685FD5-D4EF-CF43-A927-B1C104F8A8F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B3D-2F6B-3F42-AB18-7ED3251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34AD-1DDC-DD4E-9BDB-F7782145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14362-54A8-0548-A226-6A82BF352CBA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89F1D6-0273-EF41-9EA7-E54F960EA8B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1BB1DF-05BE-B044-B3A7-55D66601CD56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F61BA-1572-4B42-9F2C-39FA9AAAC2FA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920C21-C36B-7841-BDDB-204DD8B2013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92001F-1B9B-F548-8ADF-343D7115CDB1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1D566-C406-1F42-9F27-5265F064BE85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D73A5-2DC6-254C-B148-6871D8A17730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E465-A83D-8F4D-AAAC-05F86C03E8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23A0A-1229-514C-AA6C-725258B7AA62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2FD66-0EDC-6544-BC57-E6AD174E92A4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0C278-424A-BF42-8C53-A6C0FD4ED3C0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5BABA-A0CD-1148-A810-983A8949C47B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6B931-59CF-8A41-9A8F-9424061B56A5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37E44-F197-BF40-B173-83F44FE1FC82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423F-7EF8-504E-BD73-6F5BBB95F741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F01957-6B86-714C-A965-3B17D45D3E61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9B132-96E8-5741-960C-6834DD1E59E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2D7EA2-47DA-A342-A061-51C346B9A9A2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86DECAF6-B530-8D45-8CC0-3CC52FC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24" name="Graphic 23" descr="HeadWithGears">
            <a:extLst>
              <a:ext uri="{FF2B5EF4-FFF2-40B4-BE49-F238E27FC236}">
                <a16:creationId xmlns:a16="http://schemas.microsoft.com/office/drawing/2014/main" id="{EBB9206D-7D61-3649-871F-54818100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25" name="Graphic 24" descr="Playbook">
            <a:extLst>
              <a:ext uri="{FF2B5EF4-FFF2-40B4-BE49-F238E27FC236}">
                <a16:creationId xmlns:a16="http://schemas.microsoft.com/office/drawing/2014/main" id="{59518838-8D22-8048-B882-1AA5EE7F54D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DF64B165-E65B-DE4F-A7B3-C575754BD4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27" name="Graphic 26" descr="BarChart_LTR">
            <a:extLst>
              <a:ext uri="{FF2B5EF4-FFF2-40B4-BE49-F238E27FC236}">
                <a16:creationId xmlns:a16="http://schemas.microsoft.com/office/drawing/2014/main" id="{FB826E83-9C69-9D4D-AA93-69CB738E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28" name="Graphic 27" descr="DailyCalendar">
            <a:extLst>
              <a:ext uri="{FF2B5EF4-FFF2-40B4-BE49-F238E27FC236}">
                <a16:creationId xmlns:a16="http://schemas.microsoft.com/office/drawing/2014/main" id="{D1E50EF7-5F3D-F941-969B-D99E447A2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B067-4444-6A4F-9713-0B52A0B6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A6CC7-4C7E-6B48-8936-1341BDC30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6FD60F-D74D-D24F-8076-3AD2AA7BE8CD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B43ED1-7B7A-274E-BC69-9C5311A308A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164FCC-8A9C-8E4D-AB8E-8A9892248D34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22E0EA-F0BD-5B48-AD98-759AA0CBAFEE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F5C927-76CB-B543-BD14-2CC2AF1C72C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C02FBF-71DF-D841-A6C5-1687AE01766B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861226-57E6-DF4A-855F-E79E9611BDB6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70CEB9-CD97-B649-8E2C-3BA50619B6B1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4A34D2-0A22-1B4A-A48C-3EBF2CE65FAD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E7137B-00ED-6546-B233-52F7A5BB805E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3CE4C3-4690-354C-A120-67BCC69C1CB7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EC2CB-DA16-D64F-824B-936BC97AEEFA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77BD0D-2DBB-2E4B-8038-55A950AF1571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8A1D27-26F9-EC4B-BD20-690C7E610C67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393CCB-8B36-4949-9EB7-7C5BD66EA046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3679E8-D824-2249-B940-751457695E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8A5355-6726-994C-9EA5-AC9BA4E7E23C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589A73-4264-BB42-87FC-1B71AB06392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A67ECD-BCA0-2D48-AA22-4D0C218B3AF4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c 29" descr="Warning">
            <a:extLst>
              <a:ext uri="{FF2B5EF4-FFF2-40B4-BE49-F238E27FC236}">
                <a16:creationId xmlns:a16="http://schemas.microsoft.com/office/drawing/2014/main" id="{C85D1456-6741-C943-9078-F7D48A9115B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32" name="Graphic 31" descr="HeadWithGears">
            <a:extLst>
              <a:ext uri="{FF2B5EF4-FFF2-40B4-BE49-F238E27FC236}">
                <a16:creationId xmlns:a16="http://schemas.microsoft.com/office/drawing/2014/main" id="{4E1C5399-F1F4-FD47-A9D6-C4D39CD374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34" name="Graphic 33" descr="Playbook">
            <a:extLst>
              <a:ext uri="{FF2B5EF4-FFF2-40B4-BE49-F238E27FC236}">
                <a16:creationId xmlns:a16="http://schemas.microsoft.com/office/drawing/2014/main" id="{2EBB531E-E5A7-3049-AD1D-172B782D66E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E5A2162E-B720-5B45-9F8C-532D634F799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38" name="Graphic 37" descr="BarChart_LTR">
            <a:extLst>
              <a:ext uri="{FF2B5EF4-FFF2-40B4-BE49-F238E27FC236}">
                <a16:creationId xmlns:a16="http://schemas.microsoft.com/office/drawing/2014/main" id="{0DEC113F-6533-D64E-900E-3278534B2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40" name="Graphic 39" descr="DailyCalendar">
            <a:extLst>
              <a:ext uri="{FF2B5EF4-FFF2-40B4-BE49-F238E27FC236}">
                <a16:creationId xmlns:a16="http://schemas.microsoft.com/office/drawing/2014/main" id="{5CB0DE08-1C19-8941-B80D-F6EAEB5E174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4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E584-F175-BB4D-98BA-08F7BC7C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55A7B-E73B-5F41-8409-81ABA2A99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2127" y="1983314"/>
            <a:ext cx="1158382" cy="11583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B59346-9F50-634E-B8DC-5278E8F414CE}"/>
              </a:ext>
            </a:extLst>
          </p:cNvPr>
          <p:cNvSpPr/>
          <p:nvPr/>
        </p:nvSpPr>
        <p:spPr>
          <a:xfrm>
            <a:off x="1947908" y="3149599"/>
            <a:ext cx="2226820" cy="6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Wikipedia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8AE41-98D0-5A43-AA76-8D7F293F6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7659" y="2095752"/>
            <a:ext cx="933506" cy="9335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0F4AC2-2A7E-5844-B334-3FAC77541442}"/>
              </a:ext>
            </a:extLst>
          </p:cNvPr>
          <p:cNvSpPr/>
          <p:nvPr/>
        </p:nvSpPr>
        <p:spPr>
          <a:xfrm>
            <a:off x="4981002" y="3149599"/>
            <a:ext cx="2226820" cy="6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Newsela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6ACCD-E18F-2A4B-996F-57501E01C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2410" y="2095752"/>
            <a:ext cx="933506" cy="93350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477356-7890-254F-B14C-9A5924C50FE3}"/>
              </a:ext>
            </a:extLst>
          </p:cNvPr>
          <p:cNvSpPr/>
          <p:nvPr/>
        </p:nvSpPr>
        <p:spPr>
          <a:xfrm>
            <a:off x="8014096" y="3141696"/>
            <a:ext cx="2226820" cy="6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in Levels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F100B92-8269-1D46-A7E2-95DA34446BFE}"/>
              </a:ext>
            </a:extLst>
          </p:cNvPr>
          <p:cNvSpPr/>
          <p:nvPr/>
        </p:nvSpPr>
        <p:spPr>
          <a:xfrm>
            <a:off x="3583370" y="5102504"/>
            <a:ext cx="2226820" cy="6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Children’s Books</a:t>
            </a:r>
          </a:p>
        </p:txBody>
      </p:sp>
      <p:pic>
        <p:nvPicPr>
          <p:cNvPr id="13" name="Graphic 12" descr="Turtle">
            <a:extLst>
              <a:ext uri="{FF2B5EF4-FFF2-40B4-BE49-F238E27FC236}">
                <a16:creationId xmlns:a16="http://schemas.microsoft.com/office/drawing/2014/main" id="{562C631D-33A7-114A-9967-4DB0A5380E8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9580" y="4056051"/>
            <a:ext cx="914400" cy="914400"/>
          </a:xfrm>
          <a:prstGeom prst="rect">
            <a:avLst/>
          </a:prstGeom>
        </p:spPr>
      </p:pic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id="{7135CD17-3AF1-AE4E-9298-067742C584E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7822" y="4056051"/>
            <a:ext cx="914400" cy="914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51614D-A127-9045-952F-C377D973B3E1}"/>
              </a:ext>
            </a:extLst>
          </p:cNvPr>
          <p:cNvSpPr/>
          <p:nvPr/>
        </p:nvSpPr>
        <p:spPr>
          <a:xfrm>
            <a:off x="6616464" y="5102504"/>
            <a:ext cx="2226820" cy="6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Penn Treebank</a:t>
            </a:r>
          </a:p>
        </p:txBody>
      </p: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C6E10A8E-5B80-ED46-84A9-2AADDF0740B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878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E584-F175-BB4D-98BA-08F7BC7C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6338B7-DD91-1445-B686-7B53200D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3" y="4036176"/>
            <a:ext cx="933506" cy="933506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27B817D6-2123-BB47-B1DC-78E9E8A2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878" y="1290754"/>
            <a:ext cx="542692" cy="542692"/>
          </a:xfrm>
          <a:prstGeom prst="rect">
            <a:avLst/>
          </a:prstGeom>
        </p:spPr>
      </p:pic>
      <p:pic>
        <p:nvPicPr>
          <p:cNvPr id="29" name="Graphic 28" descr="SatelliteDish">
            <a:extLst>
              <a:ext uri="{FF2B5EF4-FFF2-40B4-BE49-F238E27FC236}">
                <a16:creationId xmlns:a16="http://schemas.microsoft.com/office/drawing/2014/main" id="{95552265-E43A-2249-8FF9-2F99BFCDF9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6806" y="3334832"/>
            <a:ext cx="914400" cy="914400"/>
          </a:xfrm>
          <a:prstGeom prst="rect">
            <a:avLst/>
          </a:prstGeom>
        </p:spPr>
      </p:pic>
      <p:pic>
        <p:nvPicPr>
          <p:cNvPr id="31" name="Graphic 30" descr="BrainInhead">
            <a:extLst>
              <a:ext uri="{FF2B5EF4-FFF2-40B4-BE49-F238E27FC236}">
                <a16:creationId xmlns:a16="http://schemas.microsoft.com/office/drawing/2014/main" id="{B4484652-D82B-5249-8E11-2E0DB349183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0762" y="3334832"/>
            <a:ext cx="914400" cy="9144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03876BC-D654-7244-955D-7C00A444C8AA}"/>
              </a:ext>
            </a:extLst>
          </p:cNvPr>
          <p:cNvSpPr/>
          <p:nvPr/>
        </p:nvSpPr>
        <p:spPr>
          <a:xfrm>
            <a:off x="926146" y="5106359"/>
            <a:ext cx="1364040" cy="44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Newsela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341415-9240-264A-8D7C-153126D2085B}"/>
              </a:ext>
            </a:extLst>
          </p:cNvPr>
          <p:cNvSpPr/>
          <p:nvPr/>
        </p:nvSpPr>
        <p:spPr>
          <a:xfrm>
            <a:off x="3771986" y="4336692"/>
            <a:ext cx="1364040" cy="4404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8C312D-991D-C240-92EB-65FEE8BD85B4}"/>
              </a:ext>
            </a:extLst>
          </p:cNvPr>
          <p:cNvSpPr/>
          <p:nvPr/>
        </p:nvSpPr>
        <p:spPr>
          <a:xfrm>
            <a:off x="6215942" y="4336692"/>
            <a:ext cx="1364040" cy="4404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Experts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02C978-3251-1546-8D33-B230078AF4B9}"/>
              </a:ext>
            </a:extLst>
          </p:cNvPr>
          <p:cNvSpPr/>
          <p:nvPr/>
        </p:nvSpPr>
        <p:spPr>
          <a:xfrm>
            <a:off x="8670822" y="4336692"/>
            <a:ext cx="1364040" cy="4404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Levels</a:t>
            </a:r>
          </a:p>
        </p:txBody>
      </p:sp>
      <p:pic>
        <p:nvPicPr>
          <p:cNvPr id="42" name="Graphic 41" descr="Signal">
            <a:extLst>
              <a:ext uri="{FF2B5EF4-FFF2-40B4-BE49-F238E27FC236}">
                <a16:creationId xmlns:a16="http://schemas.microsoft.com/office/drawing/2014/main" id="{1F8C61D5-2BB2-DD42-BE92-7A3E29E7DAF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5642" y="3334832"/>
            <a:ext cx="914400" cy="914400"/>
          </a:xfrm>
          <a:prstGeom prst="rect">
            <a:avLst/>
          </a:prstGeom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421A445F-9174-0B47-B416-2F02D730032B}"/>
              </a:ext>
            </a:extLst>
          </p:cNvPr>
          <p:cNvSpPr/>
          <p:nvPr/>
        </p:nvSpPr>
        <p:spPr>
          <a:xfrm>
            <a:off x="5529205" y="3578986"/>
            <a:ext cx="478214" cy="4629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5AADDA6-1587-204D-9082-7A98F812170D}"/>
              </a:ext>
            </a:extLst>
          </p:cNvPr>
          <p:cNvSpPr/>
          <p:nvPr/>
        </p:nvSpPr>
        <p:spPr>
          <a:xfrm>
            <a:off x="7956616" y="3560538"/>
            <a:ext cx="478214" cy="4629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88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E584-F175-BB4D-98BA-08F7BC7C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A94AE0AA-1C8B-304B-8C41-A45EF05C96C1}"/>
              </a:ext>
            </a:extLst>
          </p:cNvPr>
          <p:cNvSpPr/>
          <p:nvPr/>
        </p:nvSpPr>
        <p:spPr>
          <a:xfrm>
            <a:off x="2176291" y="2423722"/>
            <a:ext cx="5213088" cy="194095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Shakaria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 5-month-old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puppy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lives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in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Kenya's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Maasai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Mara.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Kenya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country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in East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Africa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Maasai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Mara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 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protected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area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animals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Shakaria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usually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playful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gets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serious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about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her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job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though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</a:t>
            </a:r>
            <a:endParaRPr lang="en-US" dirty="0"/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0AAE514-D1DF-E64A-8DDC-710DCCFFA537}"/>
              </a:ext>
            </a:extLst>
          </p:cNvPr>
          <p:cNvSpPr/>
          <p:nvPr/>
        </p:nvSpPr>
        <p:spPr>
          <a:xfrm>
            <a:off x="2176291" y="4646061"/>
            <a:ext cx="4687746" cy="194095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Five-month-old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bloodhound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Shakaria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gambols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through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long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savannah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grasses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Kenya's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Maasai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Mara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reserve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, her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playful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mood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swiftly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turning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keen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determination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ordered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track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 human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scent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6338B7-DD91-1445-B686-7B53200D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3" y="4036176"/>
            <a:ext cx="933506" cy="933506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AF8B9C1-7102-6F4D-9B69-B082C779FF4D}"/>
              </a:ext>
            </a:extLst>
          </p:cNvPr>
          <p:cNvCxnSpPr>
            <a:stCxn id="20" idx="0"/>
            <a:endCxn id="10" idx="1"/>
          </p:cNvCxnSpPr>
          <p:nvPr/>
        </p:nvCxnSpPr>
        <p:spPr>
          <a:xfrm rot="5400000" flipH="1" flipV="1">
            <a:off x="1571241" y="3431127"/>
            <a:ext cx="641975" cy="5681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D126B9F-F278-3B48-81E0-954F1FEDF38B}"/>
              </a:ext>
            </a:extLst>
          </p:cNvPr>
          <p:cNvCxnSpPr>
            <a:cxnSpLocks/>
            <a:stCxn id="20" idx="2"/>
            <a:endCxn id="17" idx="1"/>
          </p:cNvCxnSpPr>
          <p:nvPr/>
        </p:nvCxnSpPr>
        <p:spPr>
          <a:xfrm rot="16200000" flipH="1">
            <a:off x="1568799" y="5009048"/>
            <a:ext cx="646858" cy="5681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27B817D6-2123-BB47-B1DC-78E9E8A2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878" y="1290754"/>
            <a:ext cx="542692" cy="542692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5F2E45C-C7D0-7643-9E14-AE7272C0134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6157" y="2499279"/>
            <a:ext cx="455122" cy="4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E584-F175-BB4D-98BA-08F7BC7C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A94AE0AA-1C8B-304B-8C41-A45EF05C96C1}"/>
              </a:ext>
            </a:extLst>
          </p:cNvPr>
          <p:cNvSpPr/>
          <p:nvPr/>
        </p:nvSpPr>
        <p:spPr>
          <a:xfrm>
            <a:off x="2176291" y="2423722"/>
            <a:ext cx="5213088" cy="194095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Shakaria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 5-month-old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puppy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lives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in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Kenya's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Maasai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Mara.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Kenya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country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in East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Africa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Maasai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Mara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 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protected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area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full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animals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Shakaria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usually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playful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 </a:t>
            </a:r>
          </a:p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gets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serious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about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her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job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though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</a:t>
            </a:r>
            <a:endParaRPr lang="en-US" dirty="0"/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D0AAE514-D1DF-E64A-8DDC-710DCCFFA537}"/>
              </a:ext>
            </a:extLst>
          </p:cNvPr>
          <p:cNvSpPr/>
          <p:nvPr/>
        </p:nvSpPr>
        <p:spPr>
          <a:xfrm>
            <a:off x="2176291" y="4646061"/>
            <a:ext cx="4687746" cy="194095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Five-month-old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bloodhound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Shakaria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gambols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through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long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savannah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grasses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Kenya's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Maasai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Mara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reserve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, her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playful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mood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swiftly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turning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keen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determination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as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she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ordered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track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 a human </a:t>
            </a:r>
            <a:r>
              <a:rPr lang="de-DE" dirty="0" err="1">
                <a:solidFill>
                  <a:srgbClr val="333333"/>
                </a:solidFill>
                <a:latin typeface="Georgia" panose="02040502050405020303" pitchFamily="18" charset="0"/>
              </a:rPr>
              <a:t>scent</a:t>
            </a:r>
            <a:r>
              <a:rPr lang="de-DE" dirty="0">
                <a:solidFill>
                  <a:srgbClr val="333333"/>
                </a:solidFill>
                <a:latin typeface="Georgia" panose="02040502050405020303" pitchFamily="18" charset="0"/>
              </a:rPr>
              <a:t>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6338B7-DD91-1445-B686-7B53200D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413" y="4036176"/>
            <a:ext cx="933506" cy="933506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AF8B9C1-7102-6F4D-9B69-B082C779FF4D}"/>
              </a:ext>
            </a:extLst>
          </p:cNvPr>
          <p:cNvCxnSpPr>
            <a:stCxn id="20" idx="0"/>
            <a:endCxn id="10" idx="1"/>
          </p:cNvCxnSpPr>
          <p:nvPr/>
        </p:nvCxnSpPr>
        <p:spPr>
          <a:xfrm rot="5400000" flipH="1" flipV="1">
            <a:off x="1571241" y="3431127"/>
            <a:ext cx="641975" cy="5681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D126B9F-F278-3B48-81E0-954F1FEDF38B}"/>
              </a:ext>
            </a:extLst>
          </p:cNvPr>
          <p:cNvCxnSpPr>
            <a:cxnSpLocks/>
            <a:stCxn id="20" idx="2"/>
            <a:endCxn id="17" idx="1"/>
          </p:cNvCxnSpPr>
          <p:nvPr/>
        </p:nvCxnSpPr>
        <p:spPr>
          <a:xfrm rot="16200000" flipH="1">
            <a:off x="1568799" y="5009048"/>
            <a:ext cx="646858" cy="5681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27B817D6-2123-BB47-B1DC-78E9E8A2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878" y="1290754"/>
            <a:ext cx="542692" cy="542692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520B964-4DC0-0D45-8E9B-B8AEBD354564}"/>
              </a:ext>
            </a:extLst>
          </p:cNvPr>
          <p:cNvGraphicFramePr>
            <a:graphicFrameLocks noGrp="1"/>
          </p:cNvGraphicFramePr>
          <p:nvPr/>
        </p:nvGraphicFramePr>
        <p:xfrm>
          <a:off x="7703793" y="2905534"/>
          <a:ext cx="3877020" cy="3481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999">
                  <a:extLst>
                    <a:ext uri="{9D8B030D-6E8A-4147-A177-3AD203B41FA5}">
                      <a16:colId xmlns:a16="http://schemas.microsoft.com/office/drawing/2014/main" val="4132708046"/>
                    </a:ext>
                  </a:extLst>
                </a:gridCol>
                <a:gridCol w="1076446">
                  <a:extLst>
                    <a:ext uri="{9D8B030D-6E8A-4147-A177-3AD203B41FA5}">
                      <a16:colId xmlns:a16="http://schemas.microsoft.com/office/drawing/2014/main" val="320098826"/>
                    </a:ext>
                  </a:extLst>
                </a:gridCol>
                <a:gridCol w="1082575">
                  <a:extLst>
                    <a:ext uri="{9D8B030D-6E8A-4147-A177-3AD203B41FA5}">
                      <a16:colId xmlns:a16="http://schemas.microsoft.com/office/drawing/2014/main" val="4247729660"/>
                    </a:ext>
                  </a:extLst>
                </a:gridCol>
              </a:tblGrid>
              <a:tr h="38819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4727"/>
                  </a:ext>
                </a:extLst>
              </a:tr>
              <a:tr h="388191">
                <a:tc>
                  <a:txBody>
                    <a:bodyPr/>
                    <a:lstStyle/>
                    <a:p>
                      <a:r>
                        <a:rPr lang="en-US" sz="1600" dirty="0"/>
                        <a:t>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64258"/>
                  </a:ext>
                </a:extLst>
              </a:tr>
              <a:tr h="388191">
                <a:tc>
                  <a:txBody>
                    <a:bodyPr/>
                    <a:lstStyle/>
                    <a:p>
                      <a:r>
                        <a:rPr lang="en-US" sz="1600" dirty="0"/>
                        <a:t>Words per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8955"/>
                  </a:ext>
                </a:extLst>
              </a:tr>
              <a:tr h="388191">
                <a:tc>
                  <a:txBody>
                    <a:bodyPr/>
                    <a:lstStyle/>
                    <a:p>
                      <a:r>
                        <a:rPr lang="en-US" sz="1600" dirty="0"/>
                        <a:t>Mean Word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824043"/>
                  </a:ext>
                </a:extLst>
              </a:tr>
              <a:tr h="388191">
                <a:tc>
                  <a:txBody>
                    <a:bodyPr/>
                    <a:lstStyle/>
                    <a:p>
                      <a:r>
                        <a:rPr lang="en-US" sz="1600" dirty="0"/>
                        <a:t>Not basic 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62432"/>
                  </a:ext>
                </a:extLst>
              </a:tr>
              <a:tr h="388191">
                <a:tc>
                  <a:txBody>
                    <a:bodyPr/>
                    <a:lstStyle/>
                    <a:p>
                      <a:r>
                        <a:rPr lang="en-US" sz="1600" dirty="0"/>
                        <a:t>Syllables per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318350"/>
                  </a:ext>
                </a:extLst>
              </a:tr>
              <a:tr h="388191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95257"/>
                  </a:ext>
                </a:extLst>
              </a:tr>
            </a:tbl>
          </a:graphicData>
        </a:graphic>
      </p:graphicFrame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95A6C0C8-16E1-D340-87DC-484C79F1D2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6157" y="2499279"/>
            <a:ext cx="455122" cy="4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B3D-2F6B-3F42-AB18-7ED3251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34AD-1DDC-DD4E-9BDB-F7782145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14362-54A8-0548-A226-6A82BF352CBA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89F1D6-0273-EF41-9EA7-E54F960EA8B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1BB1DF-05BE-B044-B3A7-55D66601CD56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F61BA-1572-4B42-9F2C-39FA9AAAC2FA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920C21-C36B-7841-BDDB-204DD8B2013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92001F-1B9B-F548-8ADF-343D7115CDB1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1D566-C406-1F42-9F27-5265F064BE85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D73A5-2DC6-254C-B148-6871D8A17730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E465-A83D-8F4D-AAAC-05F86C03E8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23A0A-1229-514C-AA6C-725258B7AA62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2FD66-0EDC-6544-BC57-E6AD174E92A4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0C278-424A-BF42-8C53-A6C0FD4ED3C0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5BABA-A0CD-1148-A810-983A8949C47B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6B931-59CF-8A41-9A8F-9424061B56A5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37E44-F197-BF40-B173-83F44FE1FC82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423F-7EF8-504E-BD73-6F5BBB95F741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F01957-6B86-714C-A965-3B17D45D3E61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9B132-96E8-5741-960C-6834DD1E59E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2D7EA2-47DA-A342-A061-51C346B9A9A2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86DECAF6-B530-8D45-8CC0-3CC52FC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24" name="Graphic 23" descr="HeadWithGears">
            <a:extLst>
              <a:ext uri="{FF2B5EF4-FFF2-40B4-BE49-F238E27FC236}">
                <a16:creationId xmlns:a16="http://schemas.microsoft.com/office/drawing/2014/main" id="{EBB9206D-7D61-3649-871F-54818100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25" name="Graphic 24" descr="Playbook">
            <a:extLst>
              <a:ext uri="{FF2B5EF4-FFF2-40B4-BE49-F238E27FC236}">
                <a16:creationId xmlns:a16="http://schemas.microsoft.com/office/drawing/2014/main" id="{59518838-8D22-8048-B882-1AA5EE7F54D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DF64B165-E65B-DE4F-A7B3-C575754BD4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27" name="Graphic 26" descr="BarChart_LTR">
            <a:extLst>
              <a:ext uri="{FF2B5EF4-FFF2-40B4-BE49-F238E27FC236}">
                <a16:creationId xmlns:a16="http://schemas.microsoft.com/office/drawing/2014/main" id="{FB826E83-9C69-9D4D-AA93-69CB738E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28" name="Graphic 27" descr="DailyCalendar">
            <a:extLst>
              <a:ext uri="{FF2B5EF4-FFF2-40B4-BE49-F238E27FC236}">
                <a16:creationId xmlns:a16="http://schemas.microsoft.com/office/drawing/2014/main" id="{D1E50EF7-5F3D-F941-969B-D99E447A2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79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9971-4DB8-A648-B7BD-DA513D8E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A47C9-1919-444E-8654-4FBF96B6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251" y="1978158"/>
            <a:ext cx="688237" cy="688237"/>
          </a:xfrm>
          <a:prstGeom prst="rect">
            <a:avLst/>
          </a:prstGeom>
        </p:spPr>
      </p:pic>
      <p:pic>
        <p:nvPicPr>
          <p:cNvPr id="16" name="Graphic 15" descr="BarChart_LTR">
            <a:extLst>
              <a:ext uri="{FF2B5EF4-FFF2-40B4-BE49-F238E27FC236}">
                <a16:creationId xmlns:a16="http://schemas.microsoft.com/office/drawing/2014/main" id="{5384D2AB-E497-ED44-A84D-EC9E72664D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33" y="1290754"/>
            <a:ext cx="542692" cy="542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37361-BD71-B644-B95E-8E5B531BF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251" y="3167914"/>
            <a:ext cx="4953000" cy="295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3A28FE49-63F2-B145-97E9-5726CD9172ED}"/>
              </a:ext>
            </a:extLst>
          </p:cNvPr>
          <p:cNvSpPr/>
          <p:nvPr/>
        </p:nvSpPr>
        <p:spPr>
          <a:xfrm>
            <a:off x="1268251" y="2666395"/>
            <a:ext cx="4120588" cy="48568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 between Sentence Lengths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8FFDED-EDB8-0F45-B2B8-D97FBC2B138D}"/>
              </a:ext>
            </a:extLst>
          </p:cNvPr>
          <p:cNvSpPr/>
          <p:nvPr/>
        </p:nvSpPr>
        <p:spPr>
          <a:xfrm>
            <a:off x="5557011" y="6143742"/>
            <a:ext cx="537401" cy="30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2E4474-ECAA-254B-839C-05748AE37282}"/>
              </a:ext>
            </a:extLst>
          </p:cNvPr>
          <p:cNvSpPr/>
          <p:nvPr/>
        </p:nvSpPr>
        <p:spPr>
          <a:xfrm>
            <a:off x="1778247" y="6141728"/>
            <a:ext cx="554079" cy="30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010CA9-512B-E244-A375-4894B11BCA08}"/>
              </a:ext>
            </a:extLst>
          </p:cNvPr>
          <p:cNvSpPr/>
          <p:nvPr/>
        </p:nvSpPr>
        <p:spPr>
          <a:xfrm>
            <a:off x="3033574" y="6141728"/>
            <a:ext cx="1822189" cy="612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0,8-1,0</a:t>
            </a:r>
          </a:p>
          <a:p>
            <a:pPr algn="ctr"/>
            <a:r>
              <a:rPr lang="en-US" dirty="0"/>
              <a:t>(same length)</a:t>
            </a:r>
          </a:p>
        </p:txBody>
      </p:sp>
    </p:spTree>
    <p:extLst>
      <p:ext uri="{BB962C8B-B14F-4D97-AF65-F5344CB8AC3E}">
        <p14:creationId xmlns:p14="http://schemas.microsoft.com/office/powerpoint/2010/main" val="3968833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9971-4DB8-A648-B7BD-DA513D8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4966-011D-FE46-99FA-26AA9E6C2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251" y="3167914"/>
            <a:ext cx="4953000" cy="295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A47C9-1919-444E-8654-4FBF96B6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251" y="1978158"/>
            <a:ext cx="688237" cy="688237"/>
          </a:xfrm>
          <a:prstGeom prst="rect">
            <a:avLst/>
          </a:prstGeom>
        </p:spPr>
      </p:pic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89679064-3B40-0645-A0BA-7119FFECDDF3}"/>
              </a:ext>
            </a:extLst>
          </p:cNvPr>
          <p:cNvSpPr/>
          <p:nvPr/>
        </p:nvSpPr>
        <p:spPr>
          <a:xfrm>
            <a:off x="1268251" y="2666395"/>
            <a:ext cx="4120588" cy="48568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 between Sentence Lengths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600F8-9EAA-4F40-BB74-B4262913C043}"/>
              </a:ext>
            </a:extLst>
          </p:cNvPr>
          <p:cNvSpPr/>
          <p:nvPr/>
        </p:nvSpPr>
        <p:spPr>
          <a:xfrm>
            <a:off x="5557011" y="6143742"/>
            <a:ext cx="537401" cy="30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EB8B0-7430-414E-B941-E78A15C0F259}"/>
              </a:ext>
            </a:extLst>
          </p:cNvPr>
          <p:cNvSpPr/>
          <p:nvPr/>
        </p:nvSpPr>
        <p:spPr>
          <a:xfrm>
            <a:off x="1778247" y="6141728"/>
            <a:ext cx="554079" cy="30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E2B67C-048A-A54B-B25D-C290A7E77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989" y="3152075"/>
            <a:ext cx="4889500" cy="2946400"/>
          </a:xfrm>
          <a:prstGeom prst="rect">
            <a:avLst/>
          </a:prstGeom>
        </p:spPr>
      </p:pic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8A107F02-514D-014C-AC1D-5BA7D796C15F}"/>
              </a:ext>
            </a:extLst>
          </p:cNvPr>
          <p:cNvSpPr/>
          <p:nvPr/>
        </p:nvSpPr>
        <p:spPr>
          <a:xfrm>
            <a:off x="6776413" y="2666395"/>
            <a:ext cx="4270997" cy="485680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 between Word Mean Length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1BD5E-3905-694F-97AD-A88323C567BA}"/>
              </a:ext>
            </a:extLst>
          </p:cNvPr>
          <p:cNvSpPr/>
          <p:nvPr/>
        </p:nvSpPr>
        <p:spPr>
          <a:xfrm>
            <a:off x="8523533" y="6159225"/>
            <a:ext cx="1794470" cy="595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0,95-1,0</a:t>
            </a:r>
          </a:p>
          <a:p>
            <a:pPr algn="ctr"/>
            <a:r>
              <a:rPr lang="en-US" dirty="0"/>
              <a:t>(same length)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4EEF36-F8CC-8341-AE58-BEC3F345BC19}"/>
              </a:ext>
            </a:extLst>
          </p:cNvPr>
          <p:cNvSpPr/>
          <p:nvPr/>
        </p:nvSpPr>
        <p:spPr>
          <a:xfrm>
            <a:off x="11022981" y="6098475"/>
            <a:ext cx="666084" cy="30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154D74-0898-9544-8DA4-18A72708068F}"/>
              </a:ext>
            </a:extLst>
          </p:cNvPr>
          <p:cNvSpPr/>
          <p:nvPr/>
        </p:nvSpPr>
        <p:spPr>
          <a:xfrm>
            <a:off x="7135792" y="6098475"/>
            <a:ext cx="682763" cy="30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0,75</a:t>
            </a:r>
          </a:p>
        </p:txBody>
      </p:sp>
      <p:pic>
        <p:nvPicPr>
          <p:cNvPr id="16" name="Graphic 15" descr="BarChart_LTR">
            <a:extLst>
              <a:ext uri="{FF2B5EF4-FFF2-40B4-BE49-F238E27FC236}">
                <a16:creationId xmlns:a16="http://schemas.microsoft.com/office/drawing/2014/main" id="{5384D2AB-E497-ED44-A84D-EC9E72664D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33" y="1290754"/>
            <a:ext cx="542692" cy="5426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2CC9D6-2C24-EA47-AA87-1C9307B73AC8}"/>
              </a:ext>
            </a:extLst>
          </p:cNvPr>
          <p:cNvSpPr/>
          <p:nvPr/>
        </p:nvSpPr>
        <p:spPr>
          <a:xfrm>
            <a:off x="3033574" y="6141728"/>
            <a:ext cx="1822189" cy="612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0,8-1,0</a:t>
            </a:r>
          </a:p>
          <a:p>
            <a:pPr algn="ctr"/>
            <a:r>
              <a:rPr lang="en-US" dirty="0"/>
              <a:t>(same length)</a:t>
            </a:r>
          </a:p>
        </p:txBody>
      </p:sp>
    </p:spTree>
    <p:extLst>
      <p:ext uri="{BB962C8B-B14F-4D97-AF65-F5344CB8AC3E}">
        <p14:creationId xmlns:p14="http://schemas.microsoft.com/office/powerpoint/2010/main" val="2339625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9971-4DB8-A648-B7BD-DA513D8E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A47C9-1919-444E-8654-4FBF96B6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251" y="1978158"/>
            <a:ext cx="688237" cy="688237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2B78E9B-8FCC-2748-972D-BFE8768B9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655151"/>
              </p:ext>
            </p:extLst>
          </p:nvPr>
        </p:nvGraphicFramePr>
        <p:xfrm>
          <a:off x="2384385" y="1863524"/>
          <a:ext cx="7740892" cy="4838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Graphic 21" descr="BarChart_LTR">
            <a:extLst>
              <a:ext uri="{FF2B5EF4-FFF2-40B4-BE49-F238E27FC236}">
                <a16:creationId xmlns:a16="http://schemas.microsoft.com/office/drawing/2014/main" id="{95658DBA-68BB-C149-8044-B1AD72E8B2C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33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7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9971-4DB8-A648-B7BD-DA513D8E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F244C-67B4-A041-8CAC-BA0A463C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146" y="1956856"/>
            <a:ext cx="933506" cy="93350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6B242E-B861-BD4D-A36C-453FBC5A6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845023"/>
              </p:ext>
            </p:extLst>
          </p:nvPr>
        </p:nvGraphicFramePr>
        <p:xfrm>
          <a:off x="628518" y="2890362"/>
          <a:ext cx="5329872" cy="3418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Graphic 16" descr="BarChart_LTR">
            <a:extLst>
              <a:ext uri="{FF2B5EF4-FFF2-40B4-BE49-F238E27FC236}">
                <a16:creationId xmlns:a16="http://schemas.microsoft.com/office/drawing/2014/main" id="{19BF3712-2947-BC4B-971D-76E72A86D24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533" y="1290754"/>
            <a:ext cx="542692" cy="542692"/>
          </a:xfrm>
          <a:prstGeom prst="rect">
            <a:avLst/>
          </a:prstGeom>
        </p:spPr>
      </p:pic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4573E94E-BA52-2043-A996-3BB5C6B8DEDB}"/>
              </a:ext>
            </a:extLst>
          </p:cNvPr>
          <p:cNvSpPr/>
          <p:nvPr/>
        </p:nvSpPr>
        <p:spPr>
          <a:xfrm>
            <a:off x="905879" y="6278403"/>
            <a:ext cx="4811317" cy="406003"/>
          </a:xfrm>
          <a:prstGeom prst="snip2DiagRect">
            <a:avLst>
              <a:gd name="adj1" fmla="val 0"/>
              <a:gd name="adj2" fmla="val 247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Geoffrey Leech, Paul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Rayson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and</a:t>
            </a:r>
            <a:r>
              <a:rPr lang="de-DE" sz="1400" dirty="0">
                <a:solidFill>
                  <a:schemeClr val="bg1"/>
                </a:solidFill>
                <a:latin typeface="Arial" panose="020B0604020202020204" pitchFamily="34" charset="0"/>
              </a:rPr>
              <a:t> Andrew Wilson (2001)</a:t>
            </a:r>
          </a:p>
        </p:txBody>
      </p:sp>
    </p:spTree>
    <p:extLst>
      <p:ext uri="{BB962C8B-B14F-4D97-AF65-F5344CB8AC3E}">
        <p14:creationId xmlns:p14="http://schemas.microsoft.com/office/powerpoint/2010/main" val="3195789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9971-4DB8-A648-B7BD-DA513D8E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F244C-67B4-A041-8CAC-BA0A463C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6146" y="1956856"/>
            <a:ext cx="933506" cy="93350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6B242E-B861-BD4D-A36C-453FBC5A629B}"/>
              </a:ext>
            </a:extLst>
          </p:cNvPr>
          <p:cNvGraphicFramePr/>
          <p:nvPr/>
        </p:nvGraphicFramePr>
        <p:xfrm>
          <a:off x="628518" y="2890362"/>
          <a:ext cx="5329872" cy="3418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A7D73EE-0E00-A348-A470-972302FAD981}"/>
              </a:ext>
            </a:extLst>
          </p:cNvPr>
          <p:cNvGraphicFramePr/>
          <p:nvPr/>
        </p:nvGraphicFramePr>
        <p:xfrm>
          <a:off x="5488512" y="1562100"/>
          <a:ext cx="5784770" cy="458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7" name="Graphic 16" descr="BarChart_LTR">
            <a:extLst>
              <a:ext uri="{FF2B5EF4-FFF2-40B4-BE49-F238E27FC236}">
                <a16:creationId xmlns:a16="http://schemas.microsoft.com/office/drawing/2014/main" id="{19BF3712-2947-BC4B-971D-76E72A86D24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533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0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B3D-2F6B-3F42-AB18-7ED3251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34AD-1DDC-DD4E-9BDB-F7782145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14362-54A8-0548-A226-6A82BF352CBA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89F1D6-0273-EF41-9EA7-E54F960EA8B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1BB1DF-05BE-B044-B3A7-55D66601CD56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F61BA-1572-4B42-9F2C-39FA9AAAC2FA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920C21-C36B-7841-BDDB-204DD8B2013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92001F-1B9B-F548-8ADF-343D7115CDB1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1D566-C406-1F42-9F27-5265F064BE85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D73A5-2DC6-254C-B148-6871D8A17730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E465-A83D-8F4D-AAAC-05F86C03E8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23A0A-1229-514C-AA6C-725258B7AA62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2FD66-0EDC-6544-BC57-E6AD174E92A4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0C278-424A-BF42-8C53-A6C0FD4ED3C0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5BABA-A0CD-1148-A810-983A8949C47B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6B931-59CF-8A41-9A8F-9424061B56A5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37E44-F197-BF40-B173-83F44FE1FC82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423F-7EF8-504E-BD73-6F5BBB95F741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F01957-6B86-714C-A965-3B17D45D3E61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9B132-96E8-5741-960C-6834DD1E59E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2D7EA2-47DA-A342-A061-51C346B9A9A2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86DECAF6-B530-8D45-8CC0-3CC52FC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24" name="Graphic 23" descr="HeadWithGears">
            <a:extLst>
              <a:ext uri="{FF2B5EF4-FFF2-40B4-BE49-F238E27FC236}">
                <a16:creationId xmlns:a16="http://schemas.microsoft.com/office/drawing/2014/main" id="{EBB9206D-7D61-3649-871F-54818100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25" name="Graphic 24" descr="Playbook">
            <a:extLst>
              <a:ext uri="{FF2B5EF4-FFF2-40B4-BE49-F238E27FC236}">
                <a16:creationId xmlns:a16="http://schemas.microsoft.com/office/drawing/2014/main" id="{59518838-8D22-8048-B882-1AA5EE7F54D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DF64B165-E65B-DE4F-A7B3-C575754BD4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27" name="Graphic 26" descr="BarChart_LTR">
            <a:extLst>
              <a:ext uri="{FF2B5EF4-FFF2-40B4-BE49-F238E27FC236}">
                <a16:creationId xmlns:a16="http://schemas.microsoft.com/office/drawing/2014/main" id="{FB826E83-9C69-9D4D-AA93-69CB738E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28" name="Graphic 27" descr="DailyCalendar">
            <a:extLst>
              <a:ext uri="{FF2B5EF4-FFF2-40B4-BE49-F238E27FC236}">
                <a16:creationId xmlns:a16="http://schemas.microsoft.com/office/drawing/2014/main" id="{D1E50EF7-5F3D-F941-969B-D99E447A2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8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B3D-2F6B-3F42-AB18-7ED3251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34AD-1DDC-DD4E-9BDB-F7782145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14362-54A8-0548-A226-6A82BF352CBA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89F1D6-0273-EF41-9EA7-E54F960EA8B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1BB1DF-05BE-B044-B3A7-55D66601CD56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F61BA-1572-4B42-9F2C-39FA9AAAC2FA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920C21-C36B-7841-BDDB-204DD8B2013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92001F-1B9B-F548-8ADF-343D7115CDB1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1D566-C406-1F42-9F27-5265F064BE85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D73A5-2DC6-254C-B148-6871D8A17730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E465-A83D-8F4D-AAAC-05F86C03E8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23A0A-1229-514C-AA6C-725258B7AA62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2FD66-0EDC-6544-BC57-E6AD174E92A4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0C278-424A-BF42-8C53-A6C0FD4ED3C0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5BABA-A0CD-1148-A810-983A8949C47B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6B931-59CF-8A41-9A8F-9424061B56A5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37E44-F197-BF40-B173-83F44FE1FC82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423F-7EF8-504E-BD73-6F5BBB95F741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F01957-6B86-714C-A965-3B17D45D3E61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9B132-96E8-5741-960C-6834DD1E59E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2D7EA2-47DA-A342-A061-51C346B9A9A2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86DECAF6-B530-8D45-8CC0-3CC52FC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24" name="Graphic 23" descr="HeadWithGears">
            <a:extLst>
              <a:ext uri="{FF2B5EF4-FFF2-40B4-BE49-F238E27FC236}">
                <a16:creationId xmlns:a16="http://schemas.microsoft.com/office/drawing/2014/main" id="{EBB9206D-7D61-3649-871F-54818100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25" name="Graphic 24" descr="Playbook">
            <a:extLst>
              <a:ext uri="{FF2B5EF4-FFF2-40B4-BE49-F238E27FC236}">
                <a16:creationId xmlns:a16="http://schemas.microsoft.com/office/drawing/2014/main" id="{59518838-8D22-8048-B882-1AA5EE7F54D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DF64B165-E65B-DE4F-A7B3-C575754BD4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27" name="Graphic 26" descr="BarChart_LTR">
            <a:extLst>
              <a:ext uri="{FF2B5EF4-FFF2-40B4-BE49-F238E27FC236}">
                <a16:creationId xmlns:a16="http://schemas.microsoft.com/office/drawing/2014/main" id="{FB826E83-9C69-9D4D-AA93-69CB738E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28" name="Graphic 27" descr="DailyCalendar">
            <a:extLst>
              <a:ext uri="{FF2B5EF4-FFF2-40B4-BE49-F238E27FC236}">
                <a16:creationId xmlns:a16="http://schemas.microsoft.com/office/drawing/2014/main" id="{D1E50EF7-5F3D-F941-969B-D99E447A2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9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5166-AE97-0E4D-8AAD-BAA13024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C225480-CCE0-734A-8F5E-BCC57CA22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176347"/>
              </p:ext>
            </p:extLst>
          </p:nvPr>
        </p:nvGraphicFramePr>
        <p:xfrm>
          <a:off x="1449758" y="1865561"/>
          <a:ext cx="4601079" cy="437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C49BAC81-8679-AB44-AF6A-BA5FE2056E42}"/>
              </a:ext>
            </a:extLst>
          </p:cNvPr>
          <p:cNvGrpSpPr/>
          <p:nvPr/>
        </p:nvGrpSpPr>
        <p:grpSpPr>
          <a:xfrm>
            <a:off x="6050837" y="2786481"/>
            <a:ext cx="2378112" cy="914400"/>
            <a:chOff x="6050837" y="2786481"/>
            <a:chExt cx="2378112" cy="914400"/>
          </a:xfrm>
        </p:grpSpPr>
        <p:pic>
          <p:nvPicPr>
            <p:cNvPr id="29" name="Graphic 28" descr="Gears">
              <a:extLst>
                <a:ext uri="{FF2B5EF4-FFF2-40B4-BE49-F238E27FC236}">
                  <a16:creationId xmlns:a16="http://schemas.microsoft.com/office/drawing/2014/main" id="{2B85DE43-906E-9049-BE76-7A74F4B6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4549" y="2786481"/>
              <a:ext cx="914400" cy="914400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C989F3-EA5F-F042-A7CD-64F7CD2E9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837" y="3266831"/>
              <a:ext cx="9331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299B7C-3513-E54B-A7FA-9C189DA56497}"/>
              </a:ext>
            </a:extLst>
          </p:cNvPr>
          <p:cNvGrpSpPr/>
          <p:nvPr/>
        </p:nvGrpSpPr>
        <p:grpSpPr>
          <a:xfrm>
            <a:off x="6050837" y="3594958"/>
            <a:ext cx="3156195" cy="914400"/>
            <a:chOff x="6050837" y="3594958"/>
            <a:chExt cx="3156195" cy="914400"/>
          </a:xfrm>
        </p:grpSpPr>
        <p:pic>
          <p:nvPicPr>
            <p:cNvPr id="11" name="Graphic 10" descr="Gauge">
              <a:extLst>
                <a:ext uri="{FF2B5EF4-FFF2-40B4-BE49-F238E27FC236}">
                  <a16:creationId xmlns:a16="http://schemas.microsoft.com/office/drawing/2014/main" id="{5EA6C349-7F77-9D44-A894-F09CCC22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10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92632" y="3594958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9481A0-2B22-3A4B-9A1A-F523232F1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837" y="4056856"/>
              <a:ext cx="16000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6F8D10-1F1D-894C-9AD8-693115873D68}"/>
              </a:ext>
            </a:extLst>
          </p:cNvPr>
          <p:cNvGrpSpPr/>
          <p:nvPr/>
        </p:nvGrpSpPr>
        <p:grpSpPr>
          <a:xfrm>
            <a:off x="6050837" y="4447266"/>
            <a:ext cx="4070595" cy="914400"/>
            <a:chOff x="6050837" y="4447266"/>
            <a:chExt cx="4070595" cy="914400"/>
          </a:xfrm>
        </p:grpSpPr>
        <p:pic>
          <p:nvPicPr>
            <p:cNvPr id="27" name="Graphic 26" descr="Dumbbell">
              <a:extLst>
                <a:ext uri="{FF2B5EF4-FFF2-40B4-BE49-F238E27FC236}">
                  <a16:creationId xmlns:a16="http://schemas.microsoft.com/office/drawing/2014/main" id="{76B39B27-52F2-9046-95D3-D2B9899A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10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07032" y="4447266"/>
              <a:ext cx="914400" cy="914400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F2B123F-87A9-984F-9493-CBC387C9A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837" y="4881316"/>
              <a:ext cx="2537578" cy="46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7FA36D-46C6-C743-BCA8-F65783E8FAC6}"/>
              </a:ext>
            </a:extLst>
          </p:cNvPr>
          <p:cNvGrpSpPr/>
          <p:nvPr/>
        </p:nvGrpSpPr>
        <p:grpSpPr>
          <a:xfrm>
            <a:off x="6050837" y="5211912"/>
            <a:ext cx="4984995" cy="914400"/>
            <a:chOff x="6050837" y="5211912"/>
            <a:chExt cx="4984995" cy="914400"/>
          </a:xfrm>
        </p:grpSpPr>
        <p:pic>
          <p:nvPicPr>
            <p:cNvPr id="25" name="Graphic 24" descr="Handshake">
              <a:extLst>
                <a:ext uri="{FF2B5EF4-FFF2-40B4-BE49-F238E27FC236}">
                  <a16:creationId xmlns:a16="http://schemas.microsoft.com/office/drawing/2014/main" id="{8EA24F05-812E-5946-82FE-F2339CD2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10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21432" y="5211912"/>
              <a:ext cx="914400" cy="914400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E30900-765C-4B48-BD53-9CAED5DA8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837" y="5669112"/>
              <a:ext cx="3428829" cy="23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5A90B2-D736-F84E-AB56-E0B2106567ED}"/>
              </a:ext>
            </a:extLst>
          </p:cNvPr>
          <p:cNvGrpSpPr/>
          <p:nvPr/>
        </p:nvGrpSpPr>
        <p:grpSpPr>
          <a:xfrm>
            <a:off x="6050838" y="1915912"/>
            <a:ext cx="1600028" cy="914400"/>
            <a:chOff x="6050838" y="1915912"/>
            <a:chExt cx="1600028" cy="914400"/>
          </a:xfrm>
        </p:grpSpPr>
        <p:pic>
          <p:nvPicPr>
            <p:cNvPr id="20" name="Graphic 19" descr="Database">
              <a:extLst>
                <a:ext uri="{FF2B5EF4-FFF2-40B4-BE49-F238E27FC236}">
                  <a16:creationId xmlns:a16="http://schemas.microsoft.com/office/drawing/2014/main" id="{8CC74957-1822-9642-8BD6-20554854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10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36466" y="1915912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7285BD-1679-BD40-AA22-C4F065056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838" y="2424771"/>
              <a:ext cx="3615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Graphic 40" descr="DailyCalendar">
            <a:extLst>
              <a:ext uri="{FF2B5EF4-FFF2-40B4-BE49-F238E27FC236}">
                <a16:creationId xmlns:a16="http://schemas.microsoft.com/office/drawing/2014/main" id="{CD98B0CF-FB64-4647-BFD6-B0A5B850F25E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8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0824851-9307-CB42-967D-BFBC0DF39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78D046B-C8F5-3F4C-BD8A-202EC8A18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4B89E6B-5D09-B14C-AD3E-14ACF9BEB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F9D0E50-46E2-B341-AB40-09B022EC5F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F236593-510A-A646-BB18-D9D732ED2B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F217427-0FCA-984F-9C6E-EEE3E84438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BFCA1EB-BB82-5D45-AE6F-E44FAFCF8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503CF17-04F2-C94F-8AD8-102A024C1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EBFB524-E4CF-AA4D-AF89-3A8B9D72B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67652D7-E44E-ED46-8CE2-9839F12F3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EBD3D71-5D4A-CD40-8CD2-A1BE96ECB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C7F7-3B0C-0C42-9C3E-1DEB1523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603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C7F7-3B0C-0C42-9C3E-1DEB1523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4B0D-FCE0-004E-BB5D-A6B1CA46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787159"/>
            <a:ext cx="44450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DC9E-0C1F-B44E-B790-E5424143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1A077D-A6A5-7246-A4C6-1118E941AFA5}"/>
              </a:ext>
            </a:extLst>
          </p:cNvPr>
          <p:cNvSpPr/>
          <p:nvPr/>
        </p:nvSpPr>
        <p:spPr>
          <a:xfrm>
            <a:off x="7612623" y="4040508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Simplicity</a:t>
            </a:r>
          </a:p>
        </p:txBody>
      </p:sp>
      <p:pic>
        <p:nvPicPr>
          <p:cNvPr id="23" name="Graphic 22" descr="Leaf">
            <a:extLst>
              <a:ext uri="{FF2B5EF4-FFF2-40B4-BE49-F238E27FC236}">
                <a16:creationId xmlns:a16="http://schemas.microsoft.com/office/drawing/2014/main" id="{2AD656E3-CB81-954C-BEAD-17B13947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232" y="2929316"/>
            <a:ext cx="910243" cy="9102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E76D5E-CC55-FA42-A7F1-7DB4CA726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8395" y="2770509"/>
            <a:ext cx="1270000" cy="1270000"/>
          </a:xfrm>
          <a:prstGeom prst="rect">
            <a:avLst/>
          </a:prstGeom>
        </p:spPr>
      </p:pic>
      <p:pic>
        <p:nvPicPr>
          <p:cNvPr id="73" name="Graphic 72" descr="Warning">
            <a:extLst>
              <a:ext uri="{FF2B5EF4-FFF2-40B4-BE49-F238E27FC236}">
                <a16:creationId xmlns:a16="http://schemas.microsoft.com/office/drawing/2014/main" id="{D164EE14-2B44-C541-9F57-A63A5E768B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pic>
        <p:nvPicPr>
          <p:cNvPr id="25" name="Graphic 24" descr="Document">
            <a:extLst>
              <a:ext uri="{FF2B5EF4-FFF2-40B4-BE49-F238E27FC236}">
                <a16:creationId xmlns:a16="http://schemas.microsoft.com/office/drawing/2014/main" id="{D6D2B64E-7F06-DB40-AD51-6F44A9B7F54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0159" y="294830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720C48-DC24-9C4B-91E3-685494770229}"/>
              </a:ext>
            </a:extLst>
          </p:cNvPr>
          <p:cNvSpPr/>
          <p:nvPr/>
        </p:nvSpPr>
        <p:spPr>
          <a:xfrm>
            <a:off x="2520549" y="4040508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557B0B-AA0B-C545-B094-65719E3AB23F}"/>
              </a:ext>
            </a:extLst>
          </p:cNvPr>
          <p:cNvSpPr/>
          <p:nvPr/>
        </p:nvSpPr>
        <p:spPr>
          <a:xfrm>
            <a:off x="4082370" y="3174013"/>
            <a:ext cx="478214" cy="4629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F87E62A-654A-A14F-A336-322F0D8635A2}"/>
              </a:ext>
            </a:extLst>
          </p:cNvPr>
          <p:cNvSpPr/>
          <p:nvPr/>
        </p:nvSpPr>
        <p:spPr>
          <a:xfrm>
            <a:off x="6806206" y="3174013"/>
            <a:ext cx="478214" cy="4629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2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DC9E-0C1F-B44E-B790-E5424143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F0B1F97-171D-E049-A2FF-631457DA0808}"/>
              </a:ext>
            </a:extLst>
          </p:cNvPr>
          <p:cNvGrpSpPr/>
          <p:nvPr/>
        </p:nvGrpSpPr>
        <p:grpSpPr>
          <a:xfrm>
            <a:off x="4410572" y="4841366"/>
            <a:ext cx="2545645" cy="938636"/>
            <a:chOff x="8542278" y="3826851"/>
            <a:chExt cx="2545645" cy="9386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A59D7-458B-214B-A5A3-54A88A5CC73B}"/>
                </a:ext>
              </a:extLst>
            </p:cNvPr>
            <p:cNvSpPr/>
            <p:nvPr/>
          </p:nvSpPr>
          <p:spPr>
            <a:xfrm>
              <a:off x="8542278" y="3826851"/>
              <a:ext cx="2545645" cy="938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EA0977-4D2A-1F41-B912-7B396FD2D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2789" y="3922703"/>
              <a:ext cx="2464622" cy="753079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21A077D-A6A5-7246-A4C6-1118E941AFA5}"/>
              </a:ext>
            </a:extLst>
          </p:cNvPr>
          <p:cNvSpPr/>
          <p:nvPr/>
        </p:nvSpPr>
        <p:spPr>
          <a:xfrm>
            <a:off x="7612623" y="4040508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Simplicity</a:t>
            </a:r>
          </a:p>
        </p:txBody>
      </p:sp>
      <p:pic>
        <p:nvPicPr>
          <p:cNvPr id="23" name="Graphic 22" descr="Leaf">
            <a:extLst>
              <a:ext uri="{FF2B5EF4-FFF2-40B4-BE49-F238E27FC236}">
                <a16:creationId xmlns:a16="http://schemas.microsoft.com/office/drawing/2014/main" id="{2AD656E3-CB81-954C-BEAD-17B139473E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232" y="2929316"/>
            <a:ext cx="910243" cy="9102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E76D5E-CC55-FA42-A7F1-7DB4CA726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8395" y="2770509"/>
            <a:ext cx="1270000" cy="1270000"/>
          </a:xfrm>
          <a:prstGeom prst="rect">
            <a:avLst/>
          </a:prstGeom>
        </p:spPr>
      </p:pic>
      <p:pic>
        <p:nvPicPr>
          <p:cNvPr id="73" name="Graphic 72" descr="Warning">
            <a:extLst>
              <a:ext uri="{FF2B5EF4-FFF2-40B4-BE49-F238E27FC236}">
                <a16:creationId xmlns:a16="http://schemas.microsoft.com/office/drawing/2014/main" id="{D164EE14-2B44-C541-9F57-A63A5E768B4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pic>
        <p:nvPicPr>
          <p:cNvPr id="25" name="Graphic 24" descr="Document">
            <a:extLst>
              <a:ext uri="{FF2B5EF4-FFF2-40B4-BE49-F238E27FC236}">
                <a16:creationId xmlns:a16="http://schemas.microsoft.com/office/drawing/2014/main" id="{D6D2B64E-7F06-DB40-AD51-6F44A9B7F54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80159" y="294830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720C48-DC24-9C4B-91E3-685494770229}"/>
              </a:ext>
            </a:extLst>
          </p:cNvPr>
          <p:cNvSpPr/>
          <p:nvPr/>
        </p:nvSpPr>
        <p:spPr>
          <a:xfrm>
            <a:off x="2520549" y="4040508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557B0B-AA0B-C545-B094-65719E3AB23F}"/>
              </a:ext>
            </a:extLst>
          </p:cNvPr>
          <p:cNvSpPr/>
          <p:nvPr/>
        </p:nvSpPr>
        <p:spPr>
          <a:xfrm>
            <a:off x="4082370" y="3174013"/>
            <a:ext cx="478214" cy="4629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F87E62A-654A-A14F-A336-322F0D8635A2}"/>
              </a:ext>
            </a:extLst>
          </p:cNvPr>
          <p:cNvSpPr/>
          <p:nvPr/>
        </p:nvSpPr>
        <p:spPr>
          <a:xfrm>
            <a:off x="6806206" y="3174013"/>
            <a:ext cx="478214" cy="4629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F86277-08DF-984B-9478-E9B56C775983}"/>
              </a:ext>
            </a:extLst>
          </p:cNvPr>
          <p:cNvSpPr/>
          <p:nvPr/>
        </p:nvSpPr>
        <p:spPr>
          <a:xfrm>
            <a:off x="4560584" y="4421335"/>
            <a:ext cx="2335150" cy="3235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differentiable</a:t>
            </a:r>
          </a:p>
        </p:txBody>
      </p:sp>
      <p:pic>
        <p:nvPicPr>
          <p:cNvPr id="32" name="Graphic 31" descr="Warning">
            <a:extLst>
              <a:ext uri="{FF2B5EF4-FFF2-40B4-BE49-F238E27FC236}">
                <a16:creationId xmlns:a16="http://schemas.microsoft.com/office/drawing/2014/main" id="{10343E03-0693-BA42-B268-57EE40A5AFD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5469" y="410267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85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AD17FEB-A607-2341-8A05-C6EDEEF20021}"/>
              </a:ext>
            </a:extLst>
          </p:cNvPr>
          <p:cNvSpPr/>
          <p:nvPr/>
        </p:nvSpPr>
        <p:spPr>
          <a:xfrm>
            <a:off x="8521903" y="3379940"/>
            <a:ext cx="2335150" cy="3235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differentiable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E67A-F825-2640-826C-BA397CADC53E}"/>
              </a:ext>
            </a:extLst>
          </p:cNvPr>
          <p:cNvSpPr/>
          <p:nvPr/>
        </p:nvSpPr>
        <p:spPr>
          <a:xfrm>
            <a:off x="1141413" y="5976820"/>
            <a:ext cx="2086508" cy="64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3DC9E-0C1F-B44E-B790-E5424143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F0B1F97-171D-E049-A2FF-631457DA0808}"/>
              </a:ext>
            </a:extLst>
          </p:cNvPr>
          <p:cNvGrpSpPr/>
          <p:nvPr/>
        </p:nvGrpSpPr>
        <p:grpSpPr>
          <a:xfrm>
            <a:off x="8462182" y="3805036"/>
            <a:ext cx="2545645" cy="938636"/>
            <a:chOff x="8542278" y="3826851"/>
            <a:chExt cx="2545645" cy="9386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A59D7-458B-214B-A5A3-54A88A5CC73B}"/>
                </a:ext>
              </a:extLst>
            </p:cNvPr>
            <p:cNvSpPr/>
            <p:nvPr/>
          </p:nvSpPr>
          <p:spPr>
            <a:xfrm>
              <a:off x="8542278" y="3826851"/>
              <a:ext cx="2545645" cy="938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EA0977-4D2A-1F41-B912-7B396FD2D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2789" y="3922703"/>
              <a:ext cx="2464622" cy="753079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40EE58A-14DD-6743-81D2-EE0B0DDE93F7}"/>
              </a:ext>
            </a:extLst>
          </p:cNvPr>
          <p:cNvSpPr/>
          <p:nvPr/>
        </p:nvSpPr>
        <p:spPr>
          <a:xfrm>
            <a:off x="1141413" y="2038190"/>
            <a:ext cx="2086508" cy="64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228F7A-DB03-254F-827B-463ECE8AFD2A}"/>
              </a:ext>
            </a:extLst>
          </p:cNvPr>
          <p:cNvSpPr/>
          <p:nvPr/>
        </p:nvSpPr>
        <p:spPr>
          <a:xfrm>
            <a:off x="1141413" y="4374008"/>
            <a:ext cx="2086508" cy="64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Subordination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43865B-A20B-034C-B1E7-86E85EE4E58D}"/>
              </a:ext>
            </a:extLst>
          </p:cNvPr>
          <p:cNvSpPr/>
          <p:nvPr/>
        </p:nvSpPr>
        <p:spPr>
          <a:xfrm>
            <a:off x="1141413" y="2839597"/>
            <a:ext cx="2086508" cy="64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E81A36-ACD5-9F44-90CA-E319442E82EB}"/>
              </a:ext>
            </a:extLst>
          </p:cNvPr>
          <p:cNvSpPr/>
          <p:nvPr/>
        </p:nvSpPr>
        <p:spPr>
          <a:xfrm>
            <a:off x="1141413" y="5175414"/>
            <a:ext cx="2086508" cy="64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Abbreviations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C61F4-9A6A-3840-BD0B-1E0CD9651F03}"/>
              </a:ext>
            </a:extLst>
          </p:cNvPr>
          <p:cNvSpPr/>
          <p:nvPr/>
        </p:nvSpPr>
        <p:spPr>
          <a:xfrm>
            <a:off x="1141413" y="3641004"/>
            <a:ext cx="2086508" cy="64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Synonyms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1A077D-A6A5-7246-A4C6-1118E941AFA5}"/>
              </a:ext>
            </a:extLst>
          </p:cNvPr>
          <p:cNvSpPr/>
          <p:nvPr/>
        </p:nvSpPr>
        <p:spPr>
          <a:xfrm>
            <a:off x="4094886" y="3975675"/>
            <a:ext cx="2086508" cy="6471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Simplicity</a:t>
            </a:r>
          </a:p>
        </p:txBody>
      </p:sp>
      <p:pic>
        <p:nvPicPr>
          <p:cNvPr id="23" name="Graphic 22" descr="Leaf">
            <a:extLst>
              <a:ext uri="{FF2B5EF4-FFF2-40B4-BE49-F238E27FC236}">
                <a16:creationId xmlns:a16="http://schemas.microsoft.com/office/drawing/2014/main" id="{2AD656E3-CB81-954C-BEAD-17B139473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4194" y="3936883"/>
            <a:ext cx="457200" cy="457200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E6FC14E-D7B6-B94E-920D-0D85FDA45FE0}"/>
              </a:ext>
            </a:extLst>
          </p:cNvPr>
          <p:cNvCxnSpPr>
            <a:stCxn id="14" idx="3"/>
            <a:endCxn id="24" idx="0"/>
          </p:cNvCxnSpPr>
          <p:nvPr/>
        </p:nvCxnSpPr>
        <p:spPr>
          <a:xfrm>
            <a:off x="3227921" y="2361759"/>
            <a:ext cx="1910219" cy="161391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AF4FD3E-D2E5-AD4B-9953-A4DBF3F1645B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>
            <a:off x="3227921" y="3163166"/>
            <a:ext cx="1910219" cy="8125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C22F1F1C-13B7-2241-A706-E7B67E7DFA98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3227921" y="3964573"/>
            <a:ext cx="866965" cy="3346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211B106-D278-0B48-93FF-4B597FFBE318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 flipV="1">
            <a:off x="3227921" y="4299244"/>
            <a:ext cx="866965" cy="3983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5639222-9CEF-6B4D-A480-935DC52617D1}"/>
              </a:ext>
            </a:extLst>
          </p:cNvPr>
          <p:cNvCxnSpPr>
            <a:cxnSpLocks/>
            <a:stCxn id="20" idx="3"/>
            <a:endCxn id="24" idx="2"/>
          </p:cNvCxnSpPr>
          <p:nvPr/>
        </p:nvCxnSpPr>
        <p:spPr>
          <a:xfrm flipV="1">
            <a:off x="3227921" y="4622812"/>
            <a:ext cx="1910219" cy="87617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F3B6A05-0DEE-C645-A174-8223D41F0A84}"/>
              </a:ext>
            </a:extLst>
          </p:cNvPr>
          <p:cNvCxnSpPr>
            <a:cxnSpLocks/>
            <a:stCxn id="17" idx="3"/>
            <a:endCxn id="24" idx="2"/>
          </p:cNvCxnSpPr>
          <p:nvPr/>
        </p:nvCxnSpPr>
        <p:spPr>
          <a:xfrm flipV="1">
            <a:off x="3227921" y="4622812"/>
            <a:ext cx="1910219" cy="167757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Warning">
            <a:extLst>
              <a:ext uri="{FF2B5EF4-FFF2-40B4-BE49-F238E27FC236}">
                <a16:creationId xmlns:a16="http://schemas.microsoft.com/office/drawing/2014/main" id="{73777ADF-873D-854F-91F4-46774953A3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6788" y="3061275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E76D5E-CC55-FA42-A7F1-7DB4CA726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6788" y="3639354"/>
            <a:ext cx="1270000" cy="1270000"/>
          </a:xfrm>
          <a:prstGeom prst="rect">
            <a:avLst/>
          </a:prstGeom>
        </p:spPr>
      </p:pic>
      <p:pic>
        <p:nvPicPr>
          <p:cNvPr id="73" name="Graphic 72" descr="Warning">
            <a:extLst>
              <a:ext uri="{FF2B5EF4-FFF2-40B4-BE49-F238E27FC236}">
                <a16:creationId xmlns:a16="http://schemas.microsoft.com/office/drawing/2014/main" id="{D164EE14-2B44-C541-9F57-A63A5E768B4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0B3D-2F6B-3F42-AB18-7ED3251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34AD-1DDC-DD4E-9BDB-F77821455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D14362-54A8-0548-A226-6A82BF352CBA}"/>
              </a:ext>
            </a:extLst>
          </p:cNvPr>
          <p:cNvGrpSpPr/>
          <p:nvPr/>
        </p:nvGrpSpPr>
        <p:grpSpPr>
          <a:xfrm>
            <a:off x="5266944" y="804672"/>
            <a:ext cx="2783448" cy="640080"/>
            <a:chOff x="5266944" y="804672"/>
            <a:chExt cx="2783448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89F1D6-0273-EF41-9EA7-E54F960EA8B5}"/>
                </a:ext>
              </a:extLst>
            </p:cNvPr>
            <p:cNvSpPr txBox="1"/>
            <p:nvPr/>
          </p:nvSpPr>
          <p:spPr>
            <a:xfrm>
              <a:off x="5422392" y="940046"/>
              <a:ext cx="262800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Problem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1BB1DF-05BE-B044-B3A7-55D66601CD56}"/>
                </a:ext>
              </a:extLst>
            </p:cNvPr>
            <p:cNvSpPr/>
            <p:nvPr/>
          </p:nvSpPr>
          <p:spPr>
            <a:xfrm>
              <a:off x="5266944" y="80467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CF61BA-1572-4B42-9F2C-39FA9AAAC2FA}"/>
              </a:ext>
            </a:extLst>
          </p:cNvPr>
          <p:cNvGrpSpPr/>
          <p:nvPr/>
        </p:nvGrpSpPr>
        <p:grpSpPr>
          <a:xfrm>
            <a:off x="5907024" y="2645086"/>
            <a:ext cx="2783448" cy="640080"/>
            <a:chOff x="5285232" y="2663952"/>
            <a:chExt cx="2783448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920C21-C36B-7841-BDDB-204DD8B20132}"/>
                </a:ext>
              </a:extLst>
            </p:cNvPr>
            <p:cNvSpPr txBox="1"/>
            <p:nvPr/>
          </p:nvSpPr>
          <p:spPr>
            <a:xfrm>
              <a:off x="5440680" y="2799326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Feature Selection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92001F-1B9B-F548-8ADF-343D7115CDB1}"/>
                </a:ext>
              </a:extLst>
            </p:cNvPr>
            <p:cNvSpPr/>
            <p:nvPr/>
          </p:nvSpPr>
          <p:spPr>
            <a:xfrm>
              <a:off x="5285232" y="266395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1D566-C406-1F42-9F27-5265F064BE85}"/>
              </a:ext>
            </a:extLst>
          </p:cNvPr>
          <p:cNvGrpSpPr/>
          <p:nvPr/>
        </p:nvGrpSpPr>
        <p:grpSpPr>
          <a:xfrm>
            <a:off x="6547104" y="4550718"/>
            <a:ext cx="2783448" cy="640080"/>
            <a:chOff x="5925312" y="3462528"/>
            <a:chExt cx="2783448" cy="6400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D73A5-2DC6-254C-B148-6871D8A17730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Experiments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8E465-A83D-8F4D-AAAC-05F86C03E82C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23A0A-1229-514C-AA6C-725258B7AA62}"/>
              </a:ext>
            </a:extLst>
          </p:cNvPr>
          <p:cNvCxnSpPr>
            <a:cxnSpLocks/>
          </p:cNvCxnSpPr>
          <p:nvPr/>
        </p:nvCxnSpPr>
        <p:spPr>
          <a:xfrm>
            <a:off x="5586984" y="1124313"/>
            <a:ext cx="1600200" cy="469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2FD66-0EDC-6544-BC57-E6AD174E92A4}"/>
              </a:ext>
            </a:extLst>
          </p:cNvPr>
          <p:cNvGrpSpPr/>
          <p:nvPr/>
        </p:nvGrpSpPr>
        <p:grpSpPr>
          <a:xfrm>
            <a:off x="5586984" y="1692271"/>
            <a:ext cx="2783448" cy="640080"/>
            <a:chOff x="5907024" y="1734312"/>
            <a:chExt cx="2783448" cy="640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0C278-424A-BF42-8C53-A6C0FD4ED3C0}"/>
                </a:ext>
              </a:extLst>
            </p:cNvPr>
            <p:cNvSpPr txBox="1"/>
            <p:nvPr/>
          </p:nvSpPr>
          <p:spPr>
            <a:xfrm>
              <a:off x="6062472" y="1869686"/>
              <a:ext cx="2628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Approach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5BABA-A0CD-1148-A810-983A8949C47B}"/>
                </a:ext>
              </a:extLst>
            </p:cNvPr>
            <p:cNvSpPr/>
            <p:nvPr/>
          </p:nvSpPr>
          <p:spPr>
            <a:xfrm>
              <a:off x="5907024" y="1734312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6B931-59CF-8A41-9A8F-9424061B56A5}"/>
              </a:ext>
            </a:extLst>
          </p:cNvPr>
          <p:cNvGrpSpPr/>
          <p:nvPr/>
        </p:nvGrpSpPr>
        <p:grpSpPr>
          <a:xfrm>
            <a:off x="6227064" y="3597902"/>
            <a:ext cx="2783448" cy="640080"/>
            <a:chOff x="5925312" y="3462528"/>
            <a:chExt cx="2783448" cy="6400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37E44-F197-BF40-B173-83F44FE1FC82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Dataset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97423F-7EF8-504E-BD73-6F5BBB95F741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F01957-6B86-714C-A965-3B17D45D3E61}"/>
              </a:ext>
            </a:extLst>
          </p:cNvPr>
          <p:cNvGrpSpPr/>
          <p:nvPr/>
        </p:nvGrpSpPr>
        <p:grpSpPr>
          <a:xfrm>
            <a:off x="6867144" y="5503534"/>
            <a:ext cx="2783448" cy="640080"/>
            <a:chOff x="5925312" y="3462528"/>
            <a:chExt cx="2783448" cy="6400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9B132-96E8-5741-960C-6834DD1E59E8}"/>
                </a:ext>
              </a:extLst>
            </p:cNvPr>
            <p:cNvSpPr txBox="1"/>
            <p:nvPr/>
          </p:nvSpPr>
          <p:spPr>
            <a:xfrm>
              <a:off x="6080760" y="3597902"/>
              <a:ext cx="2628000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	Next Steps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2D7EA2-47DA-A342-A061-51C346B9A9A2}"/>
                </a:ext>
              </a:extLst>
            </p:cNvPr>
            <p:cNvSpPr/>
            <p:nvPr/>
          </p:nvSpPr>
          <p:spPr>
            <a:xfrm>
              <a:off x="5925312" y="3462528"/>
              <a:ext cx="640080" cy="64008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Warning">
            <a:extLst>
              <a:ext uri="{FF2B5EF4-FFF2-40B4-BE49-F238E27FC236}">
                <a16:creationId xmlns:a16="http://schemas.microsoft.com/office/drawing/2014/main" id="{86DECAF6-B530-8D45-8CC0-3CC52FC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5840" y="852967"/>
            <a:ext cx="542692" cy="542692"/>
          </a:xfrm>
          <a:prstGeom prst="rect">
            <a:avLst/>
          </a:prstGeom>
        </p:spPr>
      </p:pic>
      <p:pic>
        <p:nvPicPr>
          <p:cNvPr id="24" name="Graphic 23" descr="HeadWithGears">
            <a:extLst>
              <a:ext uri="{FF2B5EF4-FFF2-40B4-BE49-F238E27FC236}">
                <a16:creationId xmlns:a16="http://schemas.microsoft.com/office/drawing/2014/main" id="{EBB9206D-7D61-3649-871F-5481810088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880" y="1743308"/>
            <a:ext cx="542692" cy="542692"/>
          </a:xfrm>
          <a:prstGeom prst="rect">
            <a:avLst/>
          </a:prstGeom>
        </p:spPr>
      </p:pic>
      <p:pic>
        <p:nvPicPr>
          <p:cNvPr id="25" name="Graphic 24" descr="Playbook">
            <a:extLst>
              <a:ext uri="{FF2B5EF4-FFF2-40B4-BE49-F238E27FC236}">
                <a16:creationId xmlns:a16="http://schemas.microsoft.com/office/drawing/2014/main" id="{59518838-8D22-8048-B882-1AA5EE7F54D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5920" y="2693780"/>
            <a:ext cx="542692" cy="542692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DF64B165-E65B-DE4F-A7B3-C575754BD4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5960" y="3644252"/>
            <a:ext cx="542692" cy="542692"/>
          </a:xfrm>
          <a:prstGeom prst="rect">
            <a:avLst/>
          </a:prstGeom>
        </p:spPr>
      </p:pic>
      <p:pic>
        <p:nvPicPr>
          <p:cNvPr id="27" name="Graphic 26" descr="BarChart_LTR">
            <a:extLst>
              <a:ext uri="{FF2B5EF4-FFF2-40B4-BE49-F238E27FC236}">
                <a16:creationId xmlns:a16="http://schemas.microsoft.com/office/drawing/2014/main" id="{FB826E83-9C69-9D4D-AA93-69CB738E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10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6000" y="4584187"/>
            <a:ext cx="542692" cy="542692"/>
          </a:xfrm>
          <a:prstGeom prst="rect">
            <a:avLst/>
          </a:prstGeom>
        </p:spPr>
      </p:pic>
      <p:pic>
        <p:nvPicPr>
          <p:cNvPr id="28" name="Graphic 27" descr="DailyCalendar">
            <a:extLst>
              <a:ext uri="{FF2B5EF4-FFF2-40B4-BE49-F238E27FC236}">
                <a16:creationId xmlns:a16="http://schemas.microsoft.com/office/drawing/2014/main" id="{D1E50EF7-5F3D-F941-969B-D99E447A2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10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6861" y="5552228"/>
            <a:ext cx="542692" cy="5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1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BA5B-B52C-4349-9EEB-C794E95F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93D1DCD-0E5F-4F48-99A6-18A3CD2709D1}"/>
              </a:ext>
            </a:extLst>
          </p:cNvPr>
          <p:cNvSpPr/>
          <p:nvPr/>
        </p:nvSpPr>
        <p:spPr>
          <a:xfrm>
            <a:off x="6359419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Calculator">
            <a:extLst>
              <a:ext uri="{FF2B5EF4-FFF2-40B4-BE49-F238E27FC236}">
                <a16:creationId xmlns:a16="http://schemas.microsoft.com/office/drawing/2014/main" id="{FB2452D5-0628-0C4F-AAB7-D2C8972C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8772" y="303626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F75EBD99-BDBD-364E-9C4F-A65CE30CE8E3}"/>
              </a:ext>
            </a:extLst>
          </p:cNvPr>
          <p:cNvSpPr/>
          <p:nvPr/>
        </p:nvSpPr>
        <p:spPr>
          <a:xfrm>
            <a:off x="3849361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HeadWithGears">
            <a:extLst>
              <a:ext uri="{FF2B5EF4-FFF2-40B4-BE49-F238E27FC236}">
                <a16:creationId xmlns:a16="http://schemas.microsoft.com/office/drawing/2014/main" id="{91E84443-AA93-C742-A2B3-C79B86C736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4EA744F7-3AA1-F94C-AC30-3A36B70B98E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2038" y="36296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9D5769-A9FB-B848-8E04-187C4D2BCBDE}"/>
              </a:ext>
            </a:extLst>
          </p:cNvPr>
          <p:cNvSpPr/>
          <p:nvPr/>
        </p:nvSpPr>
        <p:spPr>
          <a:xfrm>
            <a:off x="2312428" y="4657155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B72E24-9F66-CC42-8C1C-DCC695F9C278}"/>
              </a:ext>
            </a:extLst>
          </p:cNvPr>
          <p:cNvSpPr/>
          <p:nvPr/>
        </p:nvSpPr>
        <p:spPr>
          <a:xfrm>
            <a:off x="7123976" y="4647244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Simplicity</a:t>
            </a:r>
          </a:p>
        </p:txBody>
      </p:sp>
      <p:pic>
        <p:nvPicPr>
          <p:cNvPr id="30" name="Graphic 29" descr="Leaf">
            <a:extLst>
              <a:ext uri="{FF2B5EF4-FFF2-40B4-BE49-F238E27FC236}">
                <a16:creationId xmlns:a16="http://schemas.microsoft.com/office/drawing/2014/main" id="{993A4078-15E1-804A-994B-96FC6CACDB3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8743" y="3629622"/>
            <a:ext cx="910243" cy="9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2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BA5B-B52C-4349-9EEB-C794E95F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93D1DCD-0E5F-4F48-99A6-18A3CD2709D1}"/>
              </a:ext>
            </a:extLst>
          </p:cNvPr>
          <p:cNvSpPr/>
          <p:nvPr/>
        </p:nvSpPr>
        <p:spPr>
          <a:xfrm>
            <a:off x="6359419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Calculator">
            <a:extLst>
              <a:ext uri="{FF2B5EF4-FFF2-40B4-BE49-F238E27FC236}">
                <a16:creationId xmlns:a16="http://schemas.microsoft.com/office/drawing/2014/main" id="{FB2452D5-0628-0C4F-AAB7-D2C8972C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8772" y="303626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F75EBD99-BDBD-364E-9C4F-A65CE30CE8E3}"/>
              </a:ext>
            </a:extLst>
          </p:cNvPr>
          <p:cNvSpPr/>
          <p:nvPr/>
        </p:nvSpPr>
        <p:spPr>
          <a:xfrm>
            <a:off x="3849361" y="3279331"/>
            <a:ext cx="555584" cy="428264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F3BDBF-29D5-584F-BAC2-1EA5866571F0}"/>
              </a:ext>
            </a:extLst>
          </p:cNvPr>
          <p:cNvSpPr/>
          <p:nvPr/>
        </p:nvSpPr>
        <p:spPr>
          <a:xfrm>
            <a:off x="7228743" y="2995751"/>
            <a:ext cx="995423" cy="99542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76</a:t>
            </a:r>
          </a:p>
        </p:txBody>
      </p:sp>
      <p:pic>
        <p:nvPicPr>
          <p:cNvPr id="44" name="Graphic 43" descr="HeadWithGears">
            <a:extLst>
              <a:ext uri="{FF2B5EF4-FFF2-40B4-BE49-F238E27FC236}">
                <a16:creationId xmlns:a16="http://schemas.microsoft.com/office/drawing/2014/main" id="{91E84443-AA93-C742-A2B3-C79B86C736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21" y="1290754"/>
            <a:ext cx="542692" cy="542692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4EA744F7-3AA1-F94C-AC30-3A36B70B98E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2038" y="36296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9D5769-A9FB-B848-8E04-187C4D2BCBDE}"/>
              </a:ext>
            </a:extLst>
          </p:cNvPr>
          <p:cNvSpPr/>
          <p:nvPr/>
        </p:nvSpPr>
        <p:spPr>
          <a:xfrm>
            <a:off x="2312428" y="4657155"/>
            <a:ext cx="1233619" cy="380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08890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2522</TotalTime>
  <Words>717</Words>
  <Application>Microsoft Macintosh PowerPoint</Application>
  <PresentationFormat>Widescreen</PresentationFormat>
  <Paragraphs>321</Paragraphs>
  <Slides>33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Georgia</vt:lpstr>
      <vt:lpstr>Wingdings</vt:lpstr>
      <vt:lpstr>Mesh</vt:lpstr>
      <vt:lpstr>Definition of a differentiable Loss Function for Text Simplification Tasks</vt:lpstr>
      <vt:lpstr>Agenda </vt:lpstr>
      <vt:lpstr>PowerPoint Presentation</vt:lpstr>
      <vt:lpstr>Problem</vt:lpstr>
      <vt:lpstr>Problem</vt:lpstr>
      <vt:lpstr>Problem</vt:lpstr>
      <vt:lpstr>PowerPoint Presentation</vt:lpstr>
      <vt:lpstr>Approach</vt:lpstr>
      <vt:lpstr>Approach</vt:lpstr>
      <vt:lpstr>Approach</vt:lpstr>
      <vt:lpstr>Approach</vt:lpstr>
      <vt:lpstr>Approach</vt:lpstr>
      <vt:lpstr>Approach</vt:lpstr>
      <vt:lpstr>PowerPoint Presentation</vt:lpstr>
      <vt:lpstr>Feature Selection</vt:lpstr>
      <vt:lpstr>Feature Selection</vt:lpstr>
      <vt:lpstr>Feature Selection</vt:lpstr>
      <vt:lpstr>Feature Selection</vt:lpstr>
      <vt:lpstr>PowerPoint Presentation</vt:lpstr>
      <vt:lpstr>Dataset</vt:lpstr>
      <vt:lpstr>Dataset</vt:lpstr>
      <vt:lpstr>Dataset</vt:lpstr>
      <vt:lpstr>Dataset</vt:lpstr>
      <vt:lpstr>PowerPoint Presentation</vt:lpstr>
      <vt:lpstr>Experiments</vt:lpstr>
      <vt:lpstr>Experiments</vt:lpstr>
      <vt:lpstr>Experiments</vt:lpstr>
      <vt:lpstr>Experiments</vt:lpstr>
      <vt:lpstr>Experiments</vt:lpstr>
      <vt:lpstr>PowerPoint Presentation</vt:lpstr>
      <vt:lpstr>Next steps</vt:lpstr>
      <vt:lpstr>Thank you</vt:lpstr>
      <vt:lpstr>Thank you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Definition of a differentiable Loss Function for Text Simplification Tasks</dc:title>
  <dc:creator>Opuchlich, Paul</dc:creator>
  <cp:lastModifiedBy>Opuchlich, Paul</cp:lastModifiedBy>
  <cp:revision>50</cp:revision>
  <dcterms:created xsi:type="dcterms:W3CDTF">2018-05-29T11:26:16Z</dcterms:created>
  <dcterms:modified xsi:type="dcterms:W3CDTF">2018-05-31T05:29:12Z</dcterms:modified>
</cp:coreProperties>
</file>